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29DC50-F19C-418D-ADF8-7AAA2811938B}" v="173" dt="2025-03-05T13:58:29.5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q=norrmalmiahallen&amp;oq=norrmalmiahallen&amp;gs_lcrp=EgRlZGdlKgYIABBFGDkyBggAEEUYOdIBCDg0NjhqMGo0qAIAsAIB&amp;sourceid=chrome&amp;ie=UTF-8#lpg=cid:CgIgAQ%3D%3D,ik:CAoSLEFGMVFpcE0wWUdlS1dXQmd6WUpKTlRXdHFsM3ZkNGFaWDgtem9oZVRUSnJV" TargetMode="External"/><Relationship Id="rId1" Type="http://schemas.openxmlformats.org/officeDocument/2006/relationships/hyperlink" Target="https://www.google.com/maps/@65.3238733,21.4895778,424m/data=!3m1!1e3?entry=ttu&amp;g_ep=EgoyMDI1MDMwMi4wIKXMDSoASAFQAw%3D%3D" TargetMode="External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q=norrmalmiahallen&amp;oq=norrmalmiahallen&amp;gs_lcrp=EgRlZGdlKgYIABBFGDkyBggAEEUYOdIBCDg0NjhqMGo0qAIAsAIB&amp;sourceid=chrome&amp;ie=UTF-8#lpg=cid:CgIgAQ%3D%3D,ik:CAoSLEFGMVFpcE0wWUdlS1dXQmd6WUpKTlRXdHFsM3ZkNGFaWDgtem9oZVRUSnJV" TargetMode="External"/><Relationship Id="rId1" Type="http://schemas.openxmlformats.org/officeDocument/2006/relationships/hyperlink" Target="https://www.google.com/maps/@65.3238733,21.4895778,424m/data=!3m1!1e3?entry=ttu&amp;g_ep=EgoyMDI1MDMwMi4wIKXMDSoASAFQAw%3D%3D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789CE7-CFF8-451A-ADD2-DD86190876E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5FB04D6-F944-478A-97FC-8E5BEBF50FFF}">
      <dgm:prSet/>
      <dgm:spPr/>
      <dgm:t>
        <a:bodyPr/>
        <a:lstStyle/>
        <a:p>
          <a:r>
            <a:rPr lang="en-US"/>
            <a:t>Kulturskolan</a:t>
          </a:r>
        </a:p>
      </dgm:t>
    </dgm:pt>
    <dgm:pt modelId="{D8693992-9DA3-480C-8372-7D69724C261B}" type="parTrans" cxnId="{89E36E93-5274-4D3C-BE87-D03B187805B4}">
      <dgm:prSet/>
      <dgm:spPr/>
      <dgm:t>
        <a:bodyPr/>
        <a:lstStyle/>
        <a:p>
          <a:endParaRPr lang="en-US"/>
        </a:p>
      </dgm:t>
    </dgm:pt>
    <dgm:pt modelId="{BDE62061-5A0E-4115-BF54-39B9C8DFECB3}" type="sibTrans" cxnId="{89E36E93-5274-4D3C-BE87-D03B187805B4}">
      <dgm:prSet/>
      <dgm:spPr/>
      <dgm:t>
        <a:bodyPr/>
        <a:lstStyle/>
        <a:p>
          <a:endParaRPr lang="en-US"/>
        </a:p>
      </dgm:t>
    </dgm:pt>
    <dgm:pt modelId="{3083E25E-886E-43B5-A837-A749007D6AD8}">
      <dgm:prSet/>
      <dgm:spPr/>
      <dgm:t>
        <a:bodyPr/>
        <a:lstStyle/>
        <a:p>
          <a:r>
            <a:rPr lang="en-US" dirty="0" err="1"/>
            <a:t>Musikhögskolan</a:t>
          </a:r>
          <a:endParaRPr lang="en-US" dirty="0"/>
        </a:p>
      </dgm:t>
    </dgm:pt>
    <dgm:pt modelId="{F0B3BEB7-B2A7-4DFA-905B-F1FEDCD48DE8}" type="parTrans" cxnId="{84E98516-963B-4DE3-9C30-AE10E50BF8B7}">
      <dgm:prSet/>
      <dgm:spPr/>
      <dgm:t>
        <a:bodyPr/>
        <a:lstStyle/>
        <a:p>
          <a:endParaRPr lang="en-US"/>
        </a:p>
      </dgm:t>
    </dgm:pt>
    <dgm:pt modelId="{11162A11-A774-4C7E-85EC-37DD1D0F8006}" type="sibTrans" cxnId="{84E98516-963B-4DE3-9C30-AE10E50BF8B7}">
      <dgm:prSet/>
      <dgm:spPr/>
      <dgm:t>
        <a:bodyPr/>
        <a:lstStyle/>
        <a:p>
          <a:endParaRPr lang="en-US"/>
        </a:p>
      </dgm:t>
    </dgm:pt>
    <dgm:pt modelId="{4CFC2872-0A5E-4D25-ADFE-ACA5E2FC647D}">
      <dgm:prSet/>
      <dgm:spPr/>
      <dgm:t>
        <a:bodyPr/>
        <a:lstStyle/>
        <a:p>
          <a:r>
            <a:rPr lang="en-US"/>
            <a:t>Höjda och nya stöd till kulturföreningar</a:t>
          </a:r>
        </a:p>
      </dgm:t>
    </dgm:pt>
    <dgm:pt modelId="{E437D4DD-F358-43A4-B379-BF4BDC80D0ED}" type="parTrans" cxnId="{91CE5B35-3ED0-4D7A-9CE4-723ABAF71F72}">
      <dgm:prSet/>
      <dgm:spPr/>
      <dgm:t>
        <a:bodyPr/>
        <a:lstStyle/>
        <a:p>
          <a:endParaRPr lang="en-US"/>
        </a:p>
      </dgm:t>
    </dgm:pt>
    <dgm:pt modelId="{AF0D7449-CF6E-43C6-8CC0-5831469A8E74}" type="sibTrans" cxnId="{91CE5B35-3ED0-4D7A-9CE4-723ABAF71F72}">
      <dgm:prSet/>
      <dgm:spPr/>
      <dgm:t>
        <a:bodyPr/>
        <a:lstStyle/>
        <a:p>
          <a:endParaRPr lang="en-US"/>
        </a:p>
      </dgm:t>
    </dgm:pt>
    <dgm:pt modelId="{B56DD13F-6A6B-4312-AD3C-B6C9610C7003}" type="pres">
      <dgm:prSet presAssocID="{EF789CE7-CFF8-451A-ADD2-DD86190876E2}" presName="linear" presStyleCnt="0">
        <dgm:presLayoutVars>
          <dgm:animLvl val="lvl"/>
          <dgm:resizeHandles val="exact"/>
        </dgm:presLayoutVars>
      </dgm:prSet>
      <dgm:spPr/>
    </dgm:pt>
    <dgm:pt modelId="{1F0DD560-D8A6-450B-8C27-1AEBBEF6D9D9}" type="pres">
      <dgm:prSet presAssocID="{25FB04D6-F944-478A-97FC-8E5BEBF50FF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93E12F9-9F75-4AC2-B40B-CA43F78B3AEE}" type="pres">
      <dgm:prSet presAssocID="{BDE62061-5A0E-4115-BF54-39B9C8DFECB3}" presName="spacer" presStyleCnt="0"/>
      <dgm:spPr/>
    </dgm:pt>
    <dgm:pt modelId="{6D7EBDF6-13F7-43F1-9519-3F8B025DEE25}" type="pres">
      <dgm:prSet presAssocID="{3083E25E-886E-43B5-A837-A749007D6AD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73EEB89-66B8-491B-9E49-29389037C33F}" type="pres">
      <dgm:prSet presAssocID="{11162A11-A774-4C7E-85EC-37DD1D0F8006}" presName="spacer" presStyleCnt="0"/>
      <dgm:spPr/>
    </dgm:pt>
    <dgm:pt modelId="{925E720F-EF4C-4B62-A146-4DB351286897}" type="pres">
      <dgm:prSet presAssocID="{4CFC2872-0A5E-4D25-ADFE-ACA5E2FC647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4E98516-963B-4DE3-9C30-AE10E50BF8B7}" srcId="{EF789CE7-CFF8-451A-ADD2-DD86190876E2}" destId="{3083E25E-886E-43B5-A837-A749007D6AD8}" srcOrd="1" destOrd="0" parTransId="{F0B3BEB7-B2A7-4DFA-905B-F1FEDCD48DE8}" sibTransId="{11162A11-A774-4C7E-85EC-37DD1D0F8006}"/>
    <dgm:cxn modelId="{91CE5B35-3ED0-4D7A-9CE4-723ABAF71F72}" srcId="{EF789CE7-CFF8-451A-ADD2-DD86190876E2}" destId="{4CFC2872-0A5E-4D25-ADFE-ACA5E2FC647D}" srcOrd="2" destOrd="0" parTransId="{E437D4DD-F358-43A4-B379-BF4BDC80D0ED}" sibTransId="{AF0D7449-CF6E-43C6-8CC0-5831469A8E74}"/>
    <dgm:cxn modelId="{B3F9CC47-F7DC-475F-A10C-3C67FAF4963C}" type="presOf" srcId="{4CFC2872-0A5E-4D25-ADFE-ACA5E2FC647D}" destId="{925E720F-EF4C-4B62-A146-4DB351286897}" srcOrd="0" destOrd="0" presId="urn:microsoft.com/office/officeart/2005/8/layout/vList2"/>
    <dgm:cxn modelId="{F4D9E653-C0C1-410B-B5D4-C01782BC7CE9}" type="presOf" srcId="{25FB04D6-F944-478A-97FC-8E5BEBF50FFF}" destId="{1F0DD560-D8A6-450B-8C27-1AEBBEF6D9D9}" srcOrd="0" destOrd="0" presId="urn:microsoft.com/office/officeart/2005/8/layout/vList2"/>
    <dgm:cxn modelId="{89E36E93-5274-4D3C-BE87-D03B187805B4}" srcId="{EF789CE7-CFF8-451A-ADD2-DD86190876E2}" destId="{25FB04D6-F944-478A-97FC-8E5BEBF50FFF}" srcOrd="0" destOrd="0" parTransId="{D8693992-9DA3-480C-8372-7D69724C261B}" sibTransId="{BDE62061-5A0E-4115-BF54-39B9C8DFECB3}"/>
    <dgm:cxn modelId="{2A7060BA-1B91-485D-BC9E-7160A02CC8E3}" type="presOf" srcId="{3083E25E-886E-43B5-A837-A749007D6AD8}" destId="{6D7EBDF6-13F7-43F1-9519-3F8B025DEE25}" srcOrd="0" destOrd="0" presId="urn:microsoft.com/office/officeart/2005/8/layout/vList2"/>
    <dgm:cxn modelId="{E0563FE2-AD96-451A-B33D-097D898FE9F6}" type="presOf" srcId="{EF789CE7-CFF8-451A-ADD2-DD86190876E2}" destId="{B56DD13F-6A6B-4312-AD3C-B6C9610C7003}" srcOrd="0" destOrd="0" presId="urn:microsoft.com/office/officeart/2005/8/layout/vList2"/>
    <dgm:cxn modelId="{FCEB792C-DE0C-483F-B822-1896386370EC}" type="presParOf" srcId="{B56DD13F-6A6B-4312-AD3C-B6C9610C7003}" destId="{1F0DD560-D8A6-450B-8C27-1AEBBEF6D9D9}" srcOrd="0" destOrd="0" presId="urn:microsoft.com/office/officeart/2005/8/layout/vList2"/>
    <dgm:cxn modelId="{3AF7AA62-1894-4D1C-816F-D6BBD26485B0}" type="presParOf" srcId="{B56DD13F-6A6B-4312-AD3C-B6C9610C7003}" destId="{793E12F9-9F75-4AC2-B40B-CA43F78B3AEE}" srcOrd="1" destOrd="0" presId="urn:microsoft.com/office/officeart/2005/8/layout/vList2"/>
    <dgm:cxn modelId="{62252405-DC05-438A-9894-FAEB198D5C32}" type="presParOf" srcId="{B56DD13F-6A6B-4312-AD3C-B6C9610C7003}" destId="{6D7EBDF6-13F7-43F1-9519-3F8B025DEE25}" srcOrd="2" destOrd="0" presId="urn:microsoft.com/office/officeart/2005/8/layout/vList2"/>
    <dgm:cxn modelId="{0CA4A694-0368-4F1C-A184-8C7791500A79}" type="presParOf" srcId="{B56DD13F-6A6B-4312-AD3C-B6C9610C7003}" destId="{973EEB89-66B8-491B-9E49-29389037C33F}" srcOrd="3" destOrd="0" presId="urn:microsoft.com/office/officeart/2005/8/layout/vList2"/>
    <dgm:cxn modelId="{A571C346-132E-4960-A733-32813AA7013A}" type="presParOf" srcId="{B56DD13F-6A6B-4312-AD3C-B6C9610C7003}" destId="{925E720F-EF4C-4B62-A146-4DB35128689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BFB03C-DF35-4515-93B3-EAF7354B06C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1625DB7-319C-46F5-ABA2-B3ABD8FFBB56}">
      <dgm:prSet/>
      <dgm:spPr/>
      <dgm:t>
        <a:bodyPr/>
        <a:lstStyle/>
        <a:p>
          <a:r>
            <a:rPr lang="en-US"/>
            <a:t>Badhusparken</a:t>
          </a:r>
        </a:p>
      </dgm:t>
    </dgm:pt>
    <dgm:pt modelId="{FF19AE68-74B5-4DCF-8A9C-E76AD2072752}" type="parTrans" cxnId="{275AC180-E107-422D-BFD0-A01BAD9EB1B4}">
      <dgm:prSet/>
      <dgm:spPr/>
      <dgm:t>
        <a:bodyPr/>
        <a:lstStyle/>
        <a:p>
          <a:endParaRPr lang="en-US"/>
        </a:p>
      </dgm:t>
    </dgm:pt>
    <dgm:pt modelId="{45B86E6F-871B-4E7D-A247-23E938EF572E}" type="sibTrans" cxnId="{275AC180-E107-422D-BFD0-A01BAD9EB1B4}">
      <dgm:prSet/>
      <dgm:spPr/>
      <dgm:t>
        <a:bodyPr/>
        <a:lstStyle/>
        <a:p>
          <a:endParaRPr lang="en-US"/>
        </a:p>
      </dgm:t>
    </dgm:pt>
    <dgm:pt modelId="{EDBDBDE9-8C5D-483F-93B8-726A746EE83E}">
      <dgm:prSet/>
      <dgm:spPr/>
      <dgm:t>
        <a:bodyPr/>
        <a:lstStyle/>
        <a:p>
          <a:r>
            <a:rPr lang="en-US"/>
            <a:t>Ekologisk klippning</a:t>
          </a:r>
        </a:p>
      </dgm:t>
    </dgm:pt>
    <dgm:pt modelId="{2D6AFF33-3C7A-4B0C-B1F9-0B5097394B20}" type="parTrans" cxnId="{3BCF621B-37D2-4275-BF03-5CB30E0541ED}">
      <dgm:prSet/>
      <dgm:spPr/>
      <dgm:t>
        <a:bodyPr/>
        <a:lstStyle/>
        <a:p>
          <a:endParaRPr lang="en-US"/>
        </a:p>
      </dgm:t>
    </dgm:pt>
    <dgm:pt modelId="{E567F707-66AD-4666-8A21-23755D23837C}" type="sibTrans" cxnId="{3BCF621B-37D2-4275-BF03-5CB30E0541ED}">
      <dgm:prSet/>
      <dgm:spPr/>
      <dgm:t>
        <a:bodyPr/>
        <a:lstStyle/>
        <a:p>
          <a:endParaRPr lang="en-US"/>
        </a:p>
      </dgm:t>
    </dgm:pt>
    <dgm:pt modelId="{14A226B9-8D2C-4CFF-970E-EB28F45FC5FB}" type="pres">
      <dgm:prSet presAssocID="{45BFB03C-DF35-4515-93B3-EAF7354B06C9}" presName="linear" presStyleCnt="0">
        <dgm:presLayoutVars>
          <dgm:animLvl val="lvl"/>
          <dgm:resizeHandles val="exact"/>
        </dgm:presLayoutVars>
      </dgm:prSet>
      <dgm:spPr/>
    </dgm:pt>
    <dgm:pt modelId="{65141455-BAB6-45C1-BACF-6452811B78A4}" type="pres">
      <dgm:prSet presAssocID="{D1625DB7-319C-46F5-ABA2-B3ABD8FFBB5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E39D8E2-6D4A-4530-8791-1E6E23254547}" type="pres">
      <dgm:prSet presAssocID="{45B86E6F-871B-4E7D-A247-23E938EF572E}" presName="spacer" presStyleCnt="0"/>
      <dgm:spPr/>
    </dgm:pt>
    <dgm:pt modelId="{A1B1E47F-666E-4640-9495-BBD952B60A26}" type="pres">
      <dgm:prSet presAssocID="{EDBDBDE9-8C5D-483F-93B8-726A746EE83E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3BCF621B-37D2-4275-BF03-5CB30E0541ED}" srcId="{45BFB03C-DF35-4515-93B3-EAF7354B06C9}" destId="{EDBDBDE9-8C5D-483F-93B8-726A746EE83E}" srcOrd="1" destOrd="0" parTransId="{2D6AFF33-3C7A-4B0C-B1F9-0B5097394B20}" sibTransId="{E567F707-66AD-4666-8A21-23755D23837C}"/>
    <dgm:cxn modelId="{2C6A362A-E00F-4564-9841-82661E039354}" type="presOf" srcId="{D1625DB7-319C-46F5-ABA2-B3ABD8FFBB56}" destId="{65141455-BAB6-45C1-BACF-6452811B78A4}" srcOrd="0" destOrd="0" presId="urn:microsoft.com/office/officeart/2005/8/layout/vList2"/>
    <dgm:cxn modelId="{A2E09238-EF34-4DDB-B6AF-AF408B2B5A5D}" type="presOf" srcId="{45BFB03C-DF35-4515-93B3-EAF7354B06C9}" destId="{14A226B9-8D2C-4CFF-970E-EB28F45FC5FB}" srcOrd="0" destOrd="0" presId="urn:microsoft.com/office/officeart/2005/8/layout/vList2"/>
    <dgm:cxn modelId="{275AC180-E107-422D-BFD0-A01BAD9EB1B4}" srcId="{45BFB03C-DF35-4515-93B3-EAF7354B06C9}" destId="{D1625DB7-319C-46F5-ABA2-B3ABD8FFBB56}" srcOrd="0" destOrd="0" parTransId="{FF19AE68-74B5-4DCF-8A9C-E76AD2072752}" sibTransId="{45B86E6F-871B-4E7D-A247-23E938EF572E}"/>
    <dgm:cxn modelId="{70146CCF-81A6-4596-AF58-08BE15E44DD3}" type="presOf" srcId="{EDBDBDE9-8C5D-483F-93B8-726A746EE83E}" destId="{A1B1E47F-666E-4640-9495-BBD952B60A26}" srcOrd="0" destOrd="0" presId="urn:microsoft.com/office/officeart/2005/8/layout/vList2"/>
    <dgm:cxn modelId="{6286337E-179A-48F0-85EE-0FA04018AA63}" type="presParOf" srcId="{14A226B9-8D2C-4CFF-970E-EB28F45FC5FB}" destId="{65141455-BAB6-45C1-BACF-6452811B78A4}" srcOrd="0" destOrd="0" presId="urn:microsoft.com/office/officeart/2005/8/layout/vList2"/>
    <dgm:cxn modelId="{46D8585A-812E-4FE6-8C45-BB2514C606AC}" type="presParOf" srcId="{14A226B9-8D2C-4CFF-970E-EB28F45FC5FB}" destId="{8E39D8E2-6D4A-4530-8791-1E6E23254547}" srcOrd="1" destOrd="0" presId="urn:microsoft.com/office/officeart/2005/8/layout/vList2"/>
    <dgm:cxn modelId="{F9571160-9EDF-40B9-AD46-89721CE012B9}" type="presParOf" srcId="{14A226B9-8D2C-4CFF-970E-EB28F45FC5FB}" destId="{A1B1E47F-666E-4640-9495-BBD952B60A2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7499A7-1B53-4EFD-9E2F-6CCBA4D17658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6F09F810-1DE5-4397-A085-82078E9662FF}">
      <dgm:prSet/>
      <dgm:spPr/>
      <dgm:t>
        <a:bodyPr/>
        <a:lstStyle/>
        <a:p>
          <a:r>
            <a:rPr lang="en-US"/>
            <a:t>Ishall</a:t>
          </a:r>
        </a:p>
      </dgm:t>
    </dgm:pt>
    <dgm:pt modelId="{EEB8FF20-6A75-45E3-87F2-32B7D74C57F9}" type="parTrans" cxnId="{6F5163D1-E356-499E-998A-BF2080A8B470}">
      <dgm:prSet/>
      <dgm:spPr/>
      <dgm:t>
        <a:bodyPr/>
        <a:lstStyle/>
        <a:p>
          <a:endParaRPr lang="en-US"/>
        </a:p>
      </dgm:t>
    </dgm:pt>
    <dgm:pt modelId="{C140877A-98D0-45F2-B94E-7F8586C7DEE1}" type="sibTrans" cxnId="{6F5163D1-E356-499E-998A-BF2080A8B470}">
      <dgm:prSet/>
      <dgm:spPr/>
      <dgm:t>
        <a:bodyPr/>
        <a:lstStyle/>
        <a:p>
          <a:endParaRPr lang="en-US"/>
        </a:p>
      </dgm:t>
    </dgm:pt>
    <dgm:pt modelId="{465DEF06-A6D7-4356-889C-18C1944A396C}">
      <dgm:prSet/>
      <dgm:spPr/>
      <dgm:t>
        <a:bodyPr/>
        <a:lstStyle/>
        <a:p>
          <a:r>
            <a:rPr lang="en-US"/>
            <a:t>LF-arenan</a:t>
          </a:r>
        </a:p>
      </dgm:t>
    </dgm:pt>
    <dgm:pt modelId="{ABD53015-FBE1-49FD-BCF5-7AE4D53AEBBD}" type="parTrans" cxnId="{8F03DAE3-64DB-4354-A68B-1FDF29EAF911}">
      <dgm:prSet/>
      <dgm:spPr/>
      <dgm:t>
        <a:bodyPr/>
        <a:lstStyle/>
        <a:p>
          <a:endParaRPr lang="en-US"/>
        </a:p>
      </dgm:t>
    </dgm:pt>
    <dgm:pt modelId="{7AFE9CBB-ADE0-45DF-89E6-1892B08E8DD7}" type="sibTrans" cxnId="{8F03DAE3-64DB-4354-A68B-1FDF29EAF911}">
      <dgm:prSet/>
      <dgm:spPr/>
      <dgm:t>
        <a:bodyPr/>
        <a:lstStyle/>
        <a:p>
          <a:endParaRPr lang="en-US"/>
        </a:p>
      </dgm:t>
    </dgm:pt>
    <dgm:pt modelId="{BE99336C-FDA0-404D-B4C7-4770732A33E7}">
      <dgm:prSet/>
      <dgm:spPr/>
      <dgm:t>
        <a:bodyPr/>
        <a:lstStyle/>
        <a:p>
          <a:r>
            <a:rPr lang="en-US"/>
            <a:t>Lindsbäcksstadion</a:t>
          </a:r>
        </a:p>
      </dgm:t>
    </dgm:pt>
    <dgm:pt modelId="{14A49A31-365E-4F3E-9BA6-97F0F0B13850}" type="parTrans" cxnId="{28DEDB76-3F69-46D8-BA3D-C3C0BCC0424E}">
      <dgm:prSet/>
      <dgm:spPr/>
      <dgm:t>
        <a:bodyPr/>
        <a:lstStyle/>
        <a:p>
          <a:endParaRPr lang="en-US"/>
        </a:p>
      </dgm:t>
    </dgm:pt>
    <dgm:pt modelId="{E5348E62-EE6D-4267-A512-9513F6A28950}" type="sibTrans" cxnId="{28DEDB76-3F69-46D8-BA3D-C3C0BCC0424E}">
      <dgm:prSet/>
      <dgm:spPr/>
      <dgm:t>
        <a:bodyPr/>
        <a:lstStyle/>
        <a:p>
          <a:endParaRPr lang="en-US"/>
        </a:p>
      </dgm:t>
    </dgm:pt>
    <dgm:pt modelId="{40A1D81E-0445-4FDD-8686-2154ED6C2C11}">
      <dgm:prSet/>
      <dgm:spPr/>
      <dgm:t>
        <a:bodyPr/>
        <a:lstStyle/>
        <a:p>
          <a:r>
            <a:rPr lang="en-US"/>
            <a:t>Anläggningar</a:t>
          </a:r>
        </a:p>
      </dgm:t>
    </dgm:pt>
    <dgm:pt modelId="{8204ABD9-13DC-4477-ABDD-4F821D5C9C14}" type="parTrans" cxnId="{289C0FAE-8528-43DB-9784-2477CE4B82BF}">
      <dgm:prSet/>
      <dgm:spPr/>
      <dgm:t>
        <a:bodyPr/>
        <a:lstStyle/>
        <a:p>
          <a:endParaRPr lang="en-US"/>
        </a:p>
      </dgm:t>
    </dgm:pt>
    <dgm:pt modelId="{754623EA-7A69-44D9-AE47-5258BE701359}" type="sibTrans" cxnId="{289C0FAE-8528-43DB-9784-2477CE4B82BF}">
      <dgm:prSet/>
      <dgm:spPr/>
      <dgm:t>
        <a:bodyPr/>
        <a:lstStyle/>
        <a:p>
          <a:endParaRPr lang="en-US"/>
        </a:p>
      </dgm:t>
    </dgm:pt>
    <dgm:pt modelId="{15832704-A5A4-4A4C-8ED0-3C61FBA0A6EE}">
      <dgm:prSet/>
      <dgm:spPr/>
      <dgm:t>
        <a:bodyPr/>
        <a:lstStyle/>
        <a:p>
          <a:r>
            <a:rPr lang="en-US"/>
            <a:t>Badhus</a:t>
          </a:r>
        </a:p>
      </dgm:t>
    </dgm:pt>
    <dgm:pt modelId="{F80B4CF4-E27B-4CA6-93F2-52A050A7973E}" type="parTrans" cxnId="{DEC5BA4A-1146-4D6D-8CC1-10B0C656AAC0}">
      <dgm:prSet/>
      <dgm:spPr/>
      <dgm:t>
        <a:bodyPr/>
        <a:lstStyle/>
        <a:p>
          <a:endParaRPr lang="en-US"/>
        </a:p>
      </dgm:t>
    </dgm:pt>
    <dgm:pt modelId="{C56FE962-EAF9-48EC-AE4E-11DDB5E89A86}" type="sibTrans" cxnId="{DEC5BA4A-1146-4D6D-8CC1-10B0C656AAC0}">
      <dgm:prSet/>
      <dgm:spPr/>
      <dgm:t>
        <a:bodyPr/>
        <a:lstStyle/>
        <a:p>
          <a:endParaRPr lang="en-US"/>
        </a:p>
      </dgm:t>
    </dgm:pt>
    <dgm:pt modelId="{3708329A-F54C-4DE2-A7FD-2FF8D9E5F02B}">
      <dgm:prSet/>
      <dgm:spPr/>
      <dgm:t>
        <a:bodyPr/>
        <a:lstStyle/>
        <a:p>
          <a:r>
            <a:rPr lang="en-US"/>
            <a:t>Höjda stöd till idrottsföreningar</a:t>
          </a:r>
        </a:p>
      </dgm:t>
    </dgm:pt>
    <dgm:pt modelId="{6009D40B-BE9D-4229-AF14-A33A2CE8AE52}" type="parTrans" cxnId="{2955AA82-1A79-47D3-8159-CFFC7B0EB8C2}">
      <dgm:prSet/>
      <dgm:spPr/>
      <dgm:t>
        <a:bodyPr/>
        <a:lstStyle/>
        <a:p>
          <a:endParaRPr lang="en-US"/>
        </a:p>
      </dgm:t>
    </dgm:pt>
    <dgm:pt modelId="{4A3DAADC-8414-41B6-A43B-6813E382EB2B}" type="sibTrans" cxnId="{2955AA82-1A79-47D3-8159-CFFC7B0EB8C2}">
      <dgm:prSet/>
      <dgm:spPr/>
      <dgm:t>
        <a:bodyPr/>
        <a:lstStyle/>
        <a:p>
          <a:endParaRPr lang="en-US"/>
        </a:p>
      </dgm:t>
    </dgm:pt>
    <dgm:pt modelId="{E7E636B0-F613-43C4-BB62-423A45D1A551}" type="pres">
      <dgm:prSet presAssocID="{937499A7-1B53-4EFD-9E2F-6CCBA4D17658}" presName="linear" presStyleCnt="0">
        <dgm:presLayoutVars>
          <dgm:animLvl val="lvl"/>
          <dgm:resizeHandles val="exact"/>
        </dgm:presLayoutVars>
      </dgm:prSet>
      <dgm:spPr/>
    </dgm:pt>
    <dgm:pt modelId="{5DCA5485-3215-4EE2-B596-D47BEF81A05E}" type="pres">
      <dgm:prSet presAssocID="{6F09F810-1DE5-4397-A085-82078E9662FF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56DCC5AB-8B60-40CE-A47A-263B804C10B8}" type="pres">
      <dgm:prSet presAssocID="{C140877A-98D0-45F2-B94E-7F8586C7DEE1}" presName="spacer" presStyleCnt="0"/>
      <dgm:spPr/>
    </dgm:pt>
    <dgm:pt modelId="{27952691-4639-45AA-AA5B-9056D9C4024B}" type="pres">
      <dgm:prSet presAssocID="{465DEF06-A6D7-4356-889C-18C1944A396C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E52D9873-3FC0-4A5F-AEA3-B022B07AA220}" type="pres">
      <dgm:prSet presAssocID="{7AFE9CBB-ADE0-45DF-89E6-1892B08E8DD7}" presName="spacer" presStyleCnt="0"/>
      <dgm:spPr/>
    </dgm:pt>
    <dgm:pt modelId="{0CE9044A-AA23-4DC3-A5DA-622AAF184B57}" type="pres">
      <dgm:prSet presAssocID="{BE99336C-FDA0-404D-B4C7-4770732A33E7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AB9B07DE-381A-4B86-85A9-15C323FD4ED8}" type="pres">
      <dgm:prSet presAssocID="{E5348E62-EE6D-4267-A512-9513F6A28950}" presName="spacer" presStyleCnt="0"/>
      <dgm:spPr/>
    </dgm:pt>
    <dgm:pt modelId="{FF80CEF9-4B23-4384-A6F6-3340691ED0F5}" type="pres">
      <dgm:prSet presAssocID="{40A1D81E-0445-4FDD-8686-2154ED6C2C11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9119B8DD-229B-404F-9672-CBE9F44D1876}" type="pres">
      <dgm:prSet presAssocID="{754623EA-7A69-44D9-AE47-5258BE701359}" presName="spacer" presStyleCnt="0"/>
      <dgm:spPr/>
    </dgm:pt>
    <dgm:pt modelId="{99C0B9BD-9753-4B49-946B-A7DE4178A5D2}" type="pres">
      <dgm:prSet presAssocID="{15832704-A5A4-4A4C-8ED0-3C61FBA0A6EE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2FC542F7-99FE-468A-BA48-6A09AFDD3BEA}" type="pres">
      <dgm:prSet presAssocID="{C56FE962-EAF9-48EC-AE4E-11DDB5E89A86}" presName="spacer" presStyleCnt="0"/>
      <dgm:spPr/>
    </dgm:pt>
    <dgm:pt modelId="{E2924571-83F1-476F-99CC-318F0E112F55}" type="pres">
      <dgm:prSet presAssocID="{3708329A-F54C-4DE2-A7FD-2FF8D9E5F02B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F4709115-19CF-43A1-901B-DE3DBB64EEE7}" type="presOf" srcId="{BE99336C-FDA0-404D-B4C7-4770732A33E7}" destId="{0CE9044A-AA23-4DC3-A5DA-622AAF184B57}" srcOrd="0" destOrd="0" presId="urn:microsoft.com/office/officeart/2005/8/layout/vList2"/>
    <dgm:cxn modelId="{44BDF32B-C2CD-47CA-B380-A7145101B803}" type="presOf" srcId="{465DEF06-A6D7-4356-889C-18C1944A396C}" destId="{27952691-4639-45AA-AA5B-9056D9C4024B}" srcOrd="0" destOrd="0" presId="urn:microsoft.com/office/officeart/2005/8/layout/vList2"/>
    <dgm:cxn modelId="{4253FA45-E42A-43C4-875C-3C85492037A8}" type="presOf" srcId="{40A1D81E-0445-4FDD-8686-2154ED6C2C11}" destId="{FF80CEF9-4B23-4384-A6F6-3340691ED0F5}" srcOrd="0" destOrd="0" presId="urn:microsoft.com/office/officeart/2005/8/layout/vList2"/>
    <dgm:cxn modelId="{DEC5BA4A-1146-4D6D-8CC1-10B0C656AAC0}" srcId="{937499A7-1B53-4EFD-9E2F-6CCBA4D17658}" destId="{15832704-A5A4-4A4C-8ED0-3C61FBA0A6EE}" srcOrd="4" destOrd="0" parTransId="{F80B4CF4-E27B-4CA6-93F2-52A050A7973E}" sibTransId="{C56FE962-EAF9-48EC-AE4E-11DDB5E89A86}"/>
    <dgm:cxn modelId="{67FCD04F-F312-4C3F-BEC7-C4D1FC54F08E}" type="presOf" srcId="{937499A7-1B53-4EFD-9E2F-6CCBA4D17658}" destId="{E7E636B0-F613-43C4-BB62-423A45D1A551}" srcOrd="0" destOrd="0" presId="urn:microsoft.com/office/officeart/2005/8/layout/vList2"/>
    <dgm:cxn modelId="{28DEDB76-3F69-46D8-BA3D-C3C0BCC0424E}" srcId="{937499A7-1B53-4EFD-9E2F-6CCBA4D17658}" destId="{BE99336C-FDA0-404D-B4C7-4770732A33E7}" srcOrd="2" destOrd="0" parTransId="{14A49A31-365E-4F3E-9BA6-97F0F0B13850}" sibTransId="{E5348E62-EE6D-4267-A512-9513F6A28950}"/>
    <dgm:cxn modelId="{383C7E82-8B4C-4A64-BDB8-068ED5A8F6CC}" type="presOf" srcId="{3708329A-F54C-4DE2-A7FD-2FF8D9E5F02B}" destId="{E2924571-83F1-476F-99CC-318F0E112F55}" srcOrd="0" destOrd="0" presId="urn:microsoft.com/office/officeart/2005/8/layout/vList2"/>
    <dgm:cxn modelId="{2955AA82-1A79-47D3-8159-CFFC7B0EB8C2}" srcId="{937499A7-1B53-4EFD-9E2F-6CCBA4D17658}" destId="{3708329A-F54C-4DE2-A7FD-2FF8D9E5F02B}" srcOrd="5" destOrd="0" parTransId="{6009D40B-BE9D-4229-AF14-A33A2CE8AE52}" sibTransId="{4A3DAADC-8414-41B6-A43B-6813E382EB2B}"/>
    <dgm:cxn modelId="{289C0FAE-8528-43DB-9784-2477CE4B82BF}" srcId="{937499A7-1B53-4EFD-9E2F-6CCBA4D17658}" destId="{40A1D81E-0445-4FDD-8686-2154ED6C2C11}" srcOrd="3" destOrd="0" parTransId="{8204ABD9-13DC-4477-ABDD-4F821D5C9C14}" sibTransId="{754623EA-7A69-44D9-AE47-5258BE701359}"/>
    <dgm:cxn modelId="{2CA357C4-2EB1-4C41-ABAF-0E4BC6CB5069}" type="presOf" srcId="{6F09F810-1DE5-4397-A085-82078E9662FF}" destId="{5DCA5485-3215-4EE2-B596-D47BEF81A05E}" srcOrd="0" destOrd="0" presId="urn:microsoft.com/office/officeart/2005/8/layout/vList2"/>
    <dgm:cxn modelId="{F7E8CDCA-6630-4E9C-8D4E-FB025BA90727}" type="presOf" srcId="{15832704-A5A4-4A4C-8ED0-3C61FBA0A6EE}" destId="{99C0B9BD-9753-4B49-946B-A7DE4178A5D2}" srcOrd="0" destOrd="0" presId="urn:microsoft.com/office/officeart/2005/8/layout/vList2"/>
    <dgm:cxn modelId="{6F5163D1-E356-499E-998A-BF2080A8B470}" srcId="{937499A7-1B53-4EFD-9E2F-6CCBA4D17658}" destId="{6F09F810-1DE5-4397-A085-82078E9662FF}" srcOrd="0" destOrd="0" parTransId="{EEB8FF20-6A75-45E3-87F2-32B7D74C57F9}" sibTransId="{C140877A-98D0-45F2-B94E-7F8586C7DEE1}"/>
    <dgm:cxn modelId="{8F03DAE3-64DB-4354-A68B-1FDF29EAF911}" srcId="{937499A7-1B53-4EFD-9E2F-6CCBA4D17658}" destId="{465DEF06-A6D7-4356-889C-18C1944A396C}" srcOrd="1" destOrd="0" parTransId="{ABD53015-FBE1-49FD-BCF5-7AE4D53AEBBD}" sibTransId="{7AFE9CBB-ADE0-45DF-89E6-1892B08E8DD7}"/>
    <dgm:cxn modelId="{764CA9BF-6C23-4C51-B2C4-2EBE550E1830}" type="presParOf" srcId="{E7E636B0-F613-43C4-BB62-423A45D1A551}" destId="{5DCA5485-3215-4EE2-B596-D47BEF81A05E}" srcOrd="0" destOrd="0" presId="urn:microsoft.com/office/officeart/2005/8/layout/vList2"/>
    <dgm:cxn modelId="{B125E88F-E6FC-45CD-A1FD-45793AD0D180}" type="presParOf" srcId="{E7E636B0-F613-43C4-BB62-423A45D1A551}" destId="{56DCC5AB-8B60-40CE-A47A-263B804C10B8}" srcOrd="1" destOrd="0" presId="urn:microsoft.com/office/officeart/2005/8/layout/vList2"/>
    <dgm:cxn modelId="{9C63A51E-7AAE-4961-B263-6F11D69D736C}" type="presParOf" srcId="{E7E636B0-F613-43C4-BB62-423A45D1A551}" destId="{27952691-4639-45AA-AA5B-9056D9C4024B}" srcOrd="2" destOrd="0" presId="urn:microsoft.com/office/officeart/2005/8/layout/vList2"/>
    <dgm:cxn modelId="{052EF7AA-232A-4C26-A601-0E648DB20778}" type="presParOf" srcId="{E7E636B0-F613-43C4-BB62-423A45D1A551}" destId="{E52D9873-3FC0-4A5F-AEA3-B022B07AA220}" srcOrd="3" destOrd="0" presId="urn:microsoft.com/office/officeart/2005/8/layout/vList2"/>
    <dgm:cxn modelId="{14C52EDB-E85B-401F-9DEA-2C8603C96689}" type="presParOf" srcId="{E7E636B0-F613-43C4-BB62-423A45D1A551}" destId="{0CE9044A-AA23-4DC3-A5DA-622AAF184B57}" srcOrd="4" destOrd="0" presId="urn:microsoft.com/office/officeart/2005/8/layout/vList2"/>
    <dgm:cxn modelId="{E19E3C75-70D2-4890-9D43-1F7BD02860F7}" type="presParOf" srcId="{E7E636B0-F613-43C4-BB62-423A45D1A551}" destId="{AB9B07DE-381A-4B86-85A9-15C323FD4ED8}" srcOrd="5" destOrd="0" presId="urn:microsoft.com/office/officeart/2005/8/layout/vList2"/>
    <dgm:cxn modelId="{D0C4B83F-C343-453E-9486-B56CF823594F}" type="presParOf" srcId="{E7E636B0-F613-43C4-BB62-423A45D1A551}" destId="{FF80CEF9-4B23-4384-A6F6-3340691ED0F5}" srcOrd="6" destOrd="0" presId="urn:microsoft.com/office/officeart/2005/8/layout/vList2"/>
    <dgm:cxn modelId="{8A534D2E-6FFA-4613-89B1-6E8BB56FB782}" type="presParOf" srcId="{E7E636B0-F613-43C4-BB62-423A45D1A551}" destId="{9119B8DD-229B-404F-9672-CBE9F44D1876}" srcOrd="7" destOrd="0" presId="urn:microsoft.com/office/officeart/2005/8/layout/vList2"/>
    <dgm:cxn modelId="{255ADCA2-38CD-4FFB-AD38-A2B64E851E41}" type="presParOf" srcId="{E7E636B0-F613-43C4-BB62-423A45D1A551}" destId="{99C0B9BD-9753-4B49-946B-A7DE4178A5D2}" srcOrd="8" destOrd="0" presId="urn:microsoft.com/office/officeart/2005/8/layout/vList2"/>
    <dgm:cxn modelId="{54DECB26-9C79-4AB0-9DCB-BDA741BFD860}" type="presParOf" srcId="{E7E636B0-F613-43C4-BB62-423A45D1A551}" destId="{2FC542F7-99FE-468A-BA48-6A09AFDD3BEA}" srcOrd="9" destOrd="0" presId="urn:microsoft.com/office/officeart/2005/8/layout/vList2"/>
    <dgm:cxn modelId="{93133742-730E-4520-B3BE-D0794EB74C76}" type="presParOf" srcId="{E7E636B0-F613-43C4-BB62-423A45D1A551}" destId="{E2924571-83F1-476F-99CC-318F0E112F55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1BA6724-34E5-4720-A88E-01D7358877A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8C3648-295D-46C0-9253-1A01EF9CA032}">
      <dgm:prSet custT="1"/>
      <dgm:spPr/>
      <dgm:t>
        <a:bodyPr/>
        <a:lstStyle/>
        <a:p>
          <a:r>
            <a:rPr lang="en-US" sz="2400" dirty="0" err="1"/>
            <a:t>Tillgänglighet</a:t>
          </a:r>
          <a:r>
            <a:rPr lang="en-US" sz="2400" dirty="0"/>
            <a:t> för </a:t>
          </a:r>
          <a:r>
            <a:rPr lang="en-US" sz="2400" dirty="0" err="1"/>
            <a:t>hela</a:t>
          </a:r>
          <a:r>
            <a:rPr lang="en-US" sz="2400" dirty="0"/>
            <a:t> </a:t>
          </a:r>
          <a:r>
            <a:rPr lang="en-US" sz="2400" dirty="0" err="1"/>
            <a:t>Norrstrandsområdet</a:t>
          </a:r>
          <a:endParaRPr lang="en-US" sz="2400" dirty="0"/>
        </a:p>
        <a:p>
          <a:r>
            <a:rPr lang="sv-SE" sz="1400" dirty="0">
              <a:hlinkClick xmlns:r="http://schemas.openxmlformats.org/officeDocument/2006/relationships" r:id="rId1"/>
            </a:rPr>
            <a:t>Google </a:t>
          </a:r>
          <a:r>
            <a:rPr lang="sv-SE" sz="1400" dirty="0" err="1">
              <a:hlinkClick xmlns:r="http://schemas.openxmlformats.org/officeDocument/2006/relationships" r:id="rId1"/>
            </a:rPr>
            <a:t>Maps</a:t>
          </a:r>
          <a:endParaRPr lang="en-US" sz="1400" dirty="0"/>
        </a:p>
      </dgm:t>
    </dgm:pt>
    <dgm:pt modelId="{AE049813-6261-4867-8457-8D386B945C4E}" type="parTrans" cxnId="{5C71FA1A-0B50-434A-BD0A-625B53FB93B2}">
      <dgm:prSet/>
      <dgm:spPr/>
      <dgm:t>
        <a:bodyPr/>
        <a:lstStyle/>
        <a:p>
          <a:endParaRPr lang="en-US"/>
        </a:p>
      </dgm:t>
    </dgm:pt>
    <dgm:pt modelId="{8A210CD2-6FE1-4B24-AD1E-FDFE51DA8935}" type="sibTrans" cxnId="{5C71FA1A-0B50-434A-BD0A-625B53FB93B2}">
      <dgm:prSet/>
      <dgm:spPr/>
      <dgm:t>
        <a:bodyPr/>
        <a:lstStyle/>
        <a:p>
          <a:endParaRPr lang="en-US"/>
        </a:p>
      </dgm:t>
    </dgm:pt>
    <dgm:pt modelId="{1DDC7330-0D7E-4A0B-83EB-75C9C3C34FE9}">
      <dgm:prSet/>
      <dgm:spPr/>
      <dgm:t>
        <a:bodyPr/>
        <a:lstStyle/>
        <a:p>
          <a:r>
            <a:rPr lang="en-US" dirty="0" err="1"/>
            <a:t>Norrmalmia</a:t>
          </a:r>
          <a:r>
            <a:rPr lang="en-US" dirty="0"/>
            <a:t> – A-</a:t>
          </a:r>
          <a:r>
            <a:rPr lang="en-US" dirty="0" err="1"/>
            <a:t>hallen</a:t>
          </a:r>
          <a:r>
            <a:rPr lang="en-US" dirty="0"/>
            <a:t> För </a:t>
          </a:r>
          <a:r>
            <a:rPr lang="en-US" dirty="0" err="1"/>
            <a:t>låga</a:t>
          </a:r>
          <a:r>
            <a:rPr lang="en-US" dirty="0"/>
            <a:t> </a:t>
          </a:r>
          <a:r>
            <a:rPr lang="en-US" dirty="0" err="1"/>
            <a:t>räcken</a:t>
          </a:r>
          <a:r>
            <a:rPr lang="en-US" dirty="0"/>
            <a:t>, </a:t>
          </a:r>
          <a:r>
            <a:rPr lang="en-US" dirty="0" err="1"/>
            <a:t>svårt</a:t>
          </a:r>
          <a:r>
            <a:rPr lang="en-US" dirty="0"/>
            <a:t> </a:t>
          </a:r>
          <a:r>
            <a:rPr lang="en-US" dirty="0" err="1"/>
            <a:t>att</a:t>
          </a:r>
          <a:r>
            <a:rPr lang="en-US" dirty="0"/>
            <a:t> </a:t>
          </a:r>
          <a:r>
            <a:rPr lang="en-US" dirty="0" err="1"/>
            <a:t>gå</a:t>
          </a:r>
          <a:r>
            <a:rPr lang="en-US" dirty="0"/>
            <a:t> </a:t>
          </a:r>
          <a:r>
            <a:rPr lang="en-US" dirty="0" err="1"/>
            <a:t>upp</a:t>
          </a:r>
          <a:r>
            <a:rPr lang="en-US" dirty="0"/>
            <a:t> och </a:t>
          </a:r>
          <a:r>
            <a:rPr lang="en-US" dirty="0" err="1"/>
            <a:t>ner</a:t>
          </a:r>
          <a:r>
            <a:rPr lang="en-US" dirty="0"/>
            <a:t> till </a:t>
          </a:r>
          <a:r>
            <a:rPr lang="en-US" dirty="0" err="1"/>
            <a:t>läktaren</a:t>
          </a:r>
          <a:endParaRPr lang="en-US" dirty="0"/>
        </a:p>
        <a:p>
          <a:r>
            <a:rPr lang="sv-SE" dirty="0" err="1">
              <a:hlinkClick xmlns:r="http://schemas.openxmlformats.org/officeDocument/2006/relationships" r:id="rId2"/>
            </a:rPr>
            <a:t>norrmalmiahallen</a:t>
          </a:r>
          <a:r>
            <a:rPr lang="sv-SE" dirty="0">
              <a:hlinkClick xmlns:r="http://schemas.openxmlformats.org/officeDocument/2006/relationships" r:id="rId2"/>
            </a:rPr>
            <a:t> - Sök på Google</a:t>
          </a:r>
          <a:endParaRPr lang="en-US" dirty="0"/>
        </a:p>
      </dgm:t>
    </dgm:pt>
    <dgm:pt modelId="{72BC4FDE-7BC8-45A4-8CF8-A7E051A9D39D}" type="parTrans" cxnId="{3F69A9CA-ABDD-4B36-8C03-FDFAAF0B38FF}">
      <dgm:prSet/>
      <dgm:spPr/>
      <dgm:t>
        <a:bodyPr/>
        <a:lstStyle/>
        <a:p>
          <a:endParaRPr lang="en-US"/>
        </a:p>
      </dgm:t>
    </dgm:pt>
    <dgm:pt modelId="{26F5AC0C-CBAB-4862-B8B5-EB91787FF31C}" type="sibTrans" cxnId="{3F69A9CA-ABDD-4B36-8C03-FDFAAF0B38FF}">
      <dgm:prSet/>
      <dgm:spPr/>
      <dgm:t>
        <a:bodyPr/>
        <a:lstStyle/>
        <a:p>
          <a:endParaRPr lang="en-US"/>
        </a:p>
      </dgm:t>
    </dgm:pt>
    <dgm:pt modelId="{33A8EAD6-BAF9-4C09-B44D-478624A6F275}">
      <dgm:prSet custT="1"/>
      <dgm:spPr/>
      <dgm:t>
        <a:bodyPr/>
        <a:lstStyle/>
        <a:p>
          <a:pPr algn="ctr"/>
          <a:r>
            <a:rPr lang="en-US" sz="2400" dirty="0"/>
            <a:t>Kan </a:t>
          </a:r>
          <a:r>
            <a:rPr lang="en-US" sz="2400" dirty="0" err="1"/>
            <a:t>föreningarna</a:t>
          </a:r>
          <a:r>
            <a:rPr lang="en-US" sz="2400" dirty="0"/>
            <a:t> </a:t>
          </a:r>
          <a:r>
            <a:rPr lang="en-US" sz="2400" dirty="0" err="1"/>
            <a:t>hyra</a:t>
          </a:r>
          <a:r>
            <a:rPr lang="en-US" sz="2400" dirty="0"/>
            <a:t> </a:t>
          </a:r>
          <a:r>
            <a:rPr lang="en-US" sz="2400" dirty="0" err="1"/>
            <a:t>lokaler</a:t>
          </a:r>
          <a:r>
            <a:rPr lang="en-US" sz="2400" dirty="0"/>
            <a:t> av Piteå </a:t>
          </a:r>
          <a:r>
            <a:rPr lang="en-US" sz="2400" dirty="0" err="1"/>
            <a:t>kommun</a:t>
          </a:r>
          <a:r>
            <a:rPr lang="en-US" sz="2400" dirty="0"/>
            <a:t> </a:t>
          </a:r>
          <a:r>
            <a:rPr lang="en-US" sz="2400" dirty="0" err="1"/>
            <a:t>på</a:t>
          </a:r>
          <a:r>
            <a:rPr lang="en-US" sz="2400" dirty="0"/>
            <a:t> </a:t>
          </a:r>
          <a:r>
            <a:rPr lang="en-US" sz="2400" dirty="0" err="1"/>
            <a:t>kvällstid</a:t>
          </a:r>
          <a:r>
            <a:rPr lang="en-US" sz="2400" dirty="0"/>
            <a:t>? (Vi </a:t>
          </a:r>
          <a:r>
            <a:rPr lang="en-US" sz="2400" dirty="0" err="1"/>
            <a:t>hyrde</a:t>
          </a:r>
          <a:r>
            <a:rPr lang="en-US" sz="2400" dirty="0"/>
            <a:t> </a:t>
          </a:r>
          <a:r>
            <a:rPr lang="en-US" sz="2400" dirty="0" err="1"/>
            <a:t>ju</a:t>
          </a:r>
          <a:r>
            <a:rPr lang="en-US" sz="2400" dirty="0"/>
            <a:t> </a:t>
          </a:r>
          <a:r>
            <a:rPr lang="en-US" sz="2400" dirty="0" err="1"/>
            <a:t>samvaron</a:t>
          </a:r>
          <a:r>
            <a:rPr lang="en-US" sz="2400" dirty="0"/>
            <a:t> </a:t>
          </a:r>
          <a:r>
            <a:rPr lang="en-US" sz="2400" dirty="0" err="1"/>
            <a:t>förr</a:t>
          </a:r>
          <a:r>
            <a:rPr lang="en-US" sz="2400" dirty="0"/>
            <a:t>).</a:t>
          </a:r>
        </a:p>
        <a:p>
          <a:pPr algn="l"/>
          <a:r>
            <a:rPr lang="en-US" sz="1400" dirty="0"/>
            <a:t>Kaleido			VIP- </a:t>
          </a:r>
          <a:r>
            <a:rPr lang="en-US" sz="1400" dirty="0" err="1"/>
            <a:t>ishallen</a:t>
          </a:r>
          <a:r>
            <a:rPr lang="en-US" sz="1400" dirty="0"/>
            <a:t>			</a:t>
          </a:r>
          <a:r>
            <a:rPr lang="en-US" sz="1400" dirty="0" err="1"/>
            <a:t>Styrelserum</a:t>
          </a:r>
          <a:r>
            <a:rPr lang="en-US" sz="1400" dirty="0"/>
            <a:t> </a:t>
          </a:r>
          <a:r>
            <a:rPr lang="en-US" sz="1400" dirty="0" err="1"/>
            <a:t>Pitholmshallen</a:t>
          </a:r>
          <a:r>
            <a:rPr lang="en-US" sz="1400" dirty="0"/>
            <a:t>	</a:t>
          </a:r>
        </a:p>
        <a:p>
          <a:pPr algn="l"/>
          <a:r>
            <a:rPr lang="en-US" sz="1400" dirty="0" err="1"/>
            <a:t>Lydiasalen</a:t>
          </a:r>
          <a:r>
            <a:rPr lang="en-US" sz="1400" dirty="0"/>
            <a:t>			Christina kultur</a:t>
          </a:r>
        </a:p>
        <a:p>
          <a:pPr algn="ctr"/>
          <a:endParaRPr lang="en-US" sz="1400" dirty="0"/>
        </a:p>
        <a:p>
          <a:pPr algn="ctr"/>
          <a:endParaRPr lang="en-US" sz="1400" dirty="0"/>
        </a:p>
      </dgm:t>
    </dgm:pt>
    <dgm:pt modelId="{0C2B7412-1FC8-4447-BD49-C05C9BEA97BF}" type="parTrans" cxnId="{C3BF5136-4395-4A71-B64B-1DEE6D97E910}">
      <dgm:prSet/>
      <dgm:spPr/>
      <dgm:t>
        <a:bodyPr/>
        <a:lstStyle/>
        <a:p>
          <a:endParaRPr lang="en-US"/>
        </a:p>
      </dgm:t>
    </dgm:pt>
    <dgm:pt modelId="{3C09770E-7DE0-4125-9240-093D133A94CD}" type="sibTrans" cxnId="{C3BF5136-4395-4A71-B64B-1DEE6D97E910}">
      <dgm:prSet/>
      <dgm:spPr/>
      <dgm:t>
        <a:bodyPr/>
        <a:lstStyle/>
        <a:p>
          <a:endParaRPr lang="en-US"/>
        </a:p>
      </dgm:t>
    </dgm:pt>
    <dgm:pt modelId="{B22081A4-DC97-49A1-82BE-319A78B5C043}" type="pres">
      <dgm:prSet presAssocID="{71BA6724-34E5-4720-A88E-01D7358877A2}" presName="diagram" presStyleCnt="0">
        <dgm:presLayoutVars>
          <dgm:dir/>
          <dgm:resizeHandles val="exact"/>
        </dgm:presLayoutVars>
      </dgm:prSet>
      <dgm:spPr/>
    </dgm:pt>
    <dgm:pt modelId="{B2041466-A255-4ACA-A62A-C55992ACA6D6}" type="pres">
      <dgm:prSet presAssocID="{9E8C3648-295D-46C0-9253-1A01EF9CA032}" presName="node" presStyleLbl="node1" presStyleIdx="0" presStyleCnt="3" custLinFactNeighborX="-753" custLinFactNeighborY="1273">
        <dgm:presLayoutVars>
          <dgm:bulletEnabled val="1"/>
        </dgm:presLayoutVars>
      </dgm:prSet>
      <dgm:spPr/>
    </dgm:pt>
    <dgm:pt modelId="{8B3865C1-20F5-48DB-B6B5-FB6F6839D778}" type="pres">
      <dgm:prSet presAssocID="{8A210CD2-6FE1-4B24-AD1E-FDFE51DA8935}" presName="sibTrans" presStyleCnt="0"/>
      <dgm:spPr/>
    </dgm:pt>
    <dgm:pt modelId="{8C10AD65-569C-43C7-BC60-235208AE8514}" type="pres">
      <dgm:prSet presAssocID="{1DDC7330-0D7E-4A0B-83EB-75C9C3C34FE9}" presName="node" presStyleLbl="node1" presStyleIdx="1" presStyleCnt="3">
        <dgm:presLayoutVars>
          <dgm:bulletEnabled val="1"/>
        </dgm:presLayoutVars>
      </dgm:prSet>
      <dgm:spPr/>
    </dgm:pt>
    <dgm:pt modelId="{4F786D61-159F-41C6-9D36-D6DC592F10FB}" type="pres">
      <dgm:prSet presAssocID="{26F5AC0C-CBAB-4862-B8B5-EB91787FF31C}" presName="sibTrans" presStyleCnt="0"/>
      <dgm:spPr/>
    </dgm:pt>
    <dgm:pt modelId="{1F1B1294-0935-4775-BC1E-50FD822605EC}" type="pres">
      <dgm:prSet presAssocID="{33A8EAD6-BAF9-4C09-B44D-478624A6F275}" presName="node" presStyleLbl="node1" presStyleIdx="2" presStyleCnt="3" custScaleX="273431" custScaleY="98701">
        <dgm:presLayoutVars>
          <dgm:bulletEnabled val="1"/>
        </dgm:presLayoutVars>
      </dgm:prSet>
      <dgm:spPr/>
    </dgm:pt>
  </dgm:ptLst>
  <dgm:cxnLst>
    <dgm:cxn modelId="{42CEAA05-7F74-488D-BED2-45404A6811D4}" type="presOf" srcId="{1DDC7330-0D7E-4A0B-83EB-75C9C3C34FE9}" destId="{8C10AD65-569C-43C7-BC60-235208AE8514}" srcOrd="0" destOrd="0" presId="urn:microsoft.com/office/officeart/2005/8/layout/default"/>
    <dgm:cxn modelId="{5C71FA1A-0B50-434A-BD0A-625B53FB93B2}" srcId="{71BA6724-34E5-4720-A88E-01D7358877A2}" destId="{9E8C3648-295D-46C0-9253-1A01EF9CA032}" srcOrd="0" destOrd="0" parTransId="{AE049813-6261-4867-8457-8D386B945C4E}" sibTransId="{8A210CD2-6FE1-4B24-AD1E-FDFE51DA8935}"/>
    <dgm:cxn modelId="{C3BF5136-4395-4A71-B64B-1DEE6D97E910}" srcId="{71BA6724-34E5-4720-A88E-01D7358877A2}" destId="{33A8EAD6-BAF9-4C09-B44D-478624A6F275}" srcOrd="2" destOrd="0" parTransId="{0C2B7412-1FC8-4447-BD49-C05C9BEA97BF}" sibTransId="{3C09770E-7DE0-4125-9240-093D133A94CD}"/>
    <dgm:cxn modelId="{1C29DB42-4E89-4039-BEB9-982ACE5E8D14}" type="presOf" srcId="{9E8C3648-295D-46C0-9253-1A01EF9CA032}" destId="{B2041466-A255-4ACA-A62A-C55992ACA6D6}" srcOrd="0" destOrd="0" presId="urn:microsoft.com/office/officeart/2005/8/layout/default"/>
    <dgm:cxn modelId="{87409152-4819-4C19-9B82-E1A0E8A89383}" type="presOf" srcId="{71BA6724-34E5-4720-A88E-01D7358877A2}" destId="{B22081A4-DC97-49A1-82BE-319A78B5C043}" srcOrd="0" destOrd="0" presId="urn:microsoft.com/office/officeart/2005/8/layout/default"/>
    <dgm:cxn modelId="{FE2C49A9-578B-4106-B9D9-8D7871D3FBAA}" type="presOf" srcId="{33A8EAD6-BAF9-4C09-B44D-478624A6F275}" destId="{1F1B1294-0935-4775-BC1E-50FD822605EC}" srcOrd="0" destOrd="0" presId="urn:microsoft.com/office/officeart/2005/8/layout/default"/>
    <dgm:cxn modelId="{3F69A9CA-ABDD-4B36-8C03-FDFAAF0B38FF}" srcId="{71BA6724-34E5-4720-A88E-01D7358877A2}" destId="{1DDC7330-0D7E-4A0B-83EB-75C9C3C34FE9}" srcOrd="1" destOrd="0" parTransId="{72BC4FDE-7BC8-45A4-8CF8-A7E051A9D39D}" sibTransId="{26F5AC0C-CBAB-4862-B8B5-EB91787FF31C}"/>
    <dgm:cxn modelId="{2E23FF40-A89F-42D9-A444-53A558C5DD6B}" type="presParOf" srcId="{B22081A4-DC97-49A1-82BE-319A78B5C043}" destId="{B2041466-A255-4ACA-A62A-C55992ACA6D6}" srcOrd="0" destOrd="0" presId="urn:microsoft.com/office/officeart/2005/8/layout/default"/>
    <dgm:cxn modelId="{705CB6D1-B30E-46F5-B674-D164BE0B5210}" type="presParOf" srcId="{B22081A4-DC97-49A1-82BE-319A78B5C043}" destId="{8B3865C1-20F5-48DB-B6B5-FB6F6839D778}" srcOrd="1" destOrd="0" presId="urn:microsoft.com/office/officeart/2005/8/layout/default"/>
    <dgm:cxn modelId="{155CFC5F-D294-4FFB-A0C0-C819D4430A3A}" type="presParOf" srcId="{B22081A4-DC97-49A1-82BE-319A78B5C043}" destId="{8C10AD65-569C-43C7-BC60-235208AE8514}" srcOrd="2" destOrd="0" presId="urn:microsoft.com/office/officeart/2005/8/layout/default"/>
    <dgm:cxn modelId="{3353D0CB-5EF1-4746-89A6-E46AE80423BC}" type="presParOf" srcId="{B22081A4-DC97-49A1-82BE-319A78B5C043}" destId="{4F786D61-159F-41C6-9D36-D6DC592F10FB}" srcOrd="3" destOrd="0" presId="urn:microsoft.com/office/officeart/2005/8/layout/default"/>
    <dgm:cxn modelId="{6C93CFD4-0ED7-421B-8265-6C16C6CFF719}" type="presParOf" srcId="{B22081A4-DC97-49A1-82BE-319A78B5C043}" destId="{1F1B1294-0935-4775-BC1E-50FD822605EC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0DD560-D8A6-450B-8C27-1AEBBEF6D9D9}">
      <dsp:nvSpPr>
        <dsp:cNvPr id="0" name=""/>
        <dsp:cNvSpPr/>
      </dsp:nvSpPr>
      <dsp:spPr>
        <a:xfrm>
          <a:off x="0" y="51309"/>
          <a:ext cx="5944427" cy="174984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Kulturskolan</a:t>
          </a:r>
        </a:p>
      </dsp:txBody>
      <dsp:txXfrm>
        <a:off x="85420" y="136729"/>
        <a:ext cx="5773587" cy="1579004"/>
      </dsp:txXfrm>
    </dsp:sp>
    <dsp:sp modelId="{6D7EBDF6-13F7-43F1-9519-3F8B025DEE25}">
      <dsp:nvSpPr>
        <dsp:cNvPr id="0" name=""/>
        <dsp:cNvSpPr/>
      </dsp:nvSpPr>
      <dsp:spPr>
        <a:xfrm>
          <a:off x="0" y="1922114"/>
          <a:ext cx="5944427" cy="1749844"/>
        </a:xfrm>
        <a:prstGeom prst="roundRect">
          <a:avLst/>
        </a:prstGeom>
        <a:solidFill>
          <a:schemeClr val="accent2">
            <a:hueOff val="5817888"/>
            <a:satOff val="-34771"/>
            <a:lumOff val="-6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 err="1"/>
            <a:t>Musikhögskolan</a:t>
          </a:r>
          <a:endParaRPr lang="en-US" sz="4200" kern="1200" dirty="0"/>
        </a:p>
      </dsp:txBody>
      <dsp:txXfrm>
        <a:off x="85420" y="2007534"/>
        <a:ext cx="5773587" cy="1579004"/>
      </dsp:txXfrm>
    </dsp:sp>
    <dsp:sp modelId="{925E720F-EF4C-4B62-A146-4DB351286897}">
      <dsp:nvSpPr>
        <dsp:cNvPr id="0" name=""/>
        <dsp:cNvSpPr/>
      </dsp:nvSpPr>
      <dsp:spPr>
        <a:xfrm>
          <a:off x="0" y="3792918"/>
          <a:ext cx="5944427" cy="1749844"/>
        </a:xfrm>
        <a:prstGeom prst="roundRect">
          <a:avLst/>
        </a:prstGeom>
        <a:solidFill>
          <a:schemeClr val="accent2">
            <a:hueOff val="11635776"/>
            <a:satOff val="-69541"/>
            <a:lumOff val="-1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Höjda och nya stöd till kulturföreningar</a:t>
          </a:r>
        </a:p>
      </dsp:txBody>
      <dsp:txXfrm>
        <a:off x="85420" y="3878338"/>
        <a:ext cx="5773587" cy="15790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141455-BAB6-45C1-BACF-6452811B78A4}">
      <dsp:nvSpPr>
        <dsp:cNvPr id="0" name=""/>
        <dsp:cNvSpPr/>
      </dsp:nvSpPr>
      <dsp:spPr>
        <a:xfrm>
          <a:off x="0" y="311449"/>
          <a:ext cx="7685037" cy="16350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Badhusparken</a:t>
          </a:r>
        </a:p>
      </dsp:txBody>
      <dsp:txXfrm>
        <a:off x="79818" y="391267"/>
        <a:ext cx="7525401" cy="1475439"/>
      </dsp:txXfrm>
    </dsp:sp>
    <dsp:sp modelId="{A1B1E47F-666E-4640-9495-BBD952B60A26}">
      <dsp:nvSpPr>
        <dsp:cNvPr id="0" name=""/>
        <dsp:cNvSpPr/>
      </dsp:nvSpPr>
      <dsp:spPr>
        <a:xfrm>
          <a:off x="0" y="2133725"/>
          <a:ext cx="7685037" cy="16350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Ekologisk klippning</a:t>
          </a:r>
        </a:p>
      </dsp:txBody>
      <dsp:txXfrm>
        <a:off x="79818" y="2213543"/>
        <a:ext cx="7525401" cy="14754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CA5485-3215-4EE2-B596-D47BEF81A05E}">
      <dsp:nvSpPr>
        <dsp:cNvPr id="0" name=""/>
        <dsp:cNvSpPr/>
      </dsp:nvSpPr>
      <dsp:spPr>
        <a:xfrm>
          <a:off x="0" y="69091"/>
          <a:ext cx="5944427" cy="83011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Ishall</a:t>
          </a:r>
        </a:p>
      </dsp:txBody>
      <dsp:txXfrm>
        <a:off x="40523" y="109614"/>
        <a:ext cx="5863381" cy="749069"/>
      </dsp:txXfrm>
    </dsp:sp>
    <dsp:sp modelId="{27952691-4639-45AA-AA5B-9056D9C4024B}">
      <dsp:nvSpPr>
        <dsp:cNvPr id="0" name=""/>
        <dsp:cNvSpPr/>
      </dsp:nvSpPr>
      <dsp:spPr>
        <a:xfrm>
          <a:off x="0" y="994246"/>
          <a:ext cx="5944427" cy="83011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LF-arenan</a:t>
          </a:r>
        </a:p>
      </dsp:txBody>
      <dsp:txXfrm>
        <a:off x="40523" y="1034769"/>
        <a:ext cx="5863381" cy="749069"/>
      </dsp:txXfrm>
    </dsp:sp>
    <dsp:sp modelId="{0CE9044A-AA23-4DC3-A5DA-622AAF184B57}">
      <dsp:nvSpPr>
        <dsp:cNvPr id="0" name=""/>
        <dsp:cNvSpPr/>
      </dsp:nvSpPr>
      <dsp:spPr>
        <a:xfrm>
          <a:off x="0" y="1919401"/>
          <a:ext cx="5944427" cy="83011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Lindsbäcksstadion</a:t>
          </a:r>
        </a:p>
      </dsp:txBody>
      <dsp:txXfrm>
        <a:off x="40523" y="1959924"/>
        <a:ext cx="5863381" cy="749069"/>
      </dsp:txXfrm>
    </dsp:sp>
    <dsp:sp modelId="{FF80CEF9-4B23-4384-A6F6-3340691ED0F5}">
      <dsp:nvSpPr>
        <dsp:cNvPr id="0" name=""/>
        <dsp:cNvSpPr/>
      </dsp:nvSpPr>
      <dsp:spPr>
        <a:xfrm>
          <a:off x="0" y="2844556"/>
          <a:ext cx="5944427" cy="83011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Anläggningar</a:t>
          </a:r>
        </a:p>
      </dsp:txBody>
      <dsp:txXfrm>
        <a:off x="40523" y="2885079"/>
        <a:ext cx="5863381" cy="749069"/>
      </dsp:txXfrm>
    </dsp:sp>
    <dsp:sp modelId="{99C0B9BD-9753-4B49-946B-A7DE4178A5D2}">
      <dsp:nvSpPr>
        <dsp:cNvPr id="0" name=""/>
        <dsp:cNvSpPr/>
      </dsp:nvSpPr>
      <dsp:spPr>
        <a:xfrm>
          <a:off x="0" y="3769711"/>
          <a:ext cx="5944427" cy="83011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Badhus</a:t>
          </a:r>
        </a:p>
      </dsp:txBody>
      <dsp:txXfrm>
        <a:off x="40523" y="3810234"/>
        <a:ext cx="5863381" cy="749069"/>
      </dsp:txXfrm>
    </dsp:sp>
    <dsp:sp modelId="{E2924571-83F1-476F-99CC-318F0E112F55}">
      <dsp:nvSpPr>
        <dsp:cNvPr id="0" name=""/>
        <dsp:cNvSpPr/>
      </dsp:nvSpPr>
      <dsp:spPr>
        <a:xfrm>
          <a:off x="0" y="4694866"/>
          <a:ext cx="5944427" cy="83011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Höjda stöd till idrottsföreningar</a:t>
          </a:r>
        </a:p>
      </dsp:txBody>
      <dsp:txXfrm>
        <a:off x="40523" y="4735389"/>
        <a:ext cx="5863381" cy="7490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041466-A255-4ACA-A62A-C55992ACA6D6}">
      <dsp:nvSpPr>
        <dsp:cNvPr id="0" name=""/>
        <dsp:cNvSpPr/>
      </dsp:nvSpPr>
      <dsp:spPr>
        <a:xfrm>
          <a:off x="1093561" y="27475"/>
          <a:ext cx="3450082" cy="20700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Tillgänglighet</a:t>
          </a:r>
          <a:r>
            <a:rPr lang="en-US" sz="2400" kern="1200" dirty="0"/>
            <a:t> för </a:t>
          </a:r>
          <a:r>
            <a:rPr lang="en-US" sz="2400" kern="1200" dirty="0" err="1"/>
            <a:t>hela</a:t>
          </a:r>
          <a:r>
            <a:rPr lang="en-US" sz="2400" kern="1200" dirty="0"/>
            <a:t> </a:t>
          </a:r>
          <a:r>
            <a:rPr lang="en-US" sz="2400" kern="1200" dirty="0" err="1"/>
            <a:t>Norrstrandsområdet</a:t>
          </a:r>
          <a:endParaRPr lang="en-US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>
              <a:hlinkClick xmlns:r="http://schemas.openxmlformats.org/officeDocument/2006/relationships" r:id="rId1"/>
            </a:rPr>
            <a:t>Google </a:t>
          </a:r>
          <a:r>
            <a:rPr lang="sv-SE" sz="1400" kern="1200" dirty="0" err="1">
              <a:hlinkClick xmlns:r="http://schemas.openxmlformats.org/officeDocument/2006/relationships" r:id="rId1"/>
            </a:rPr>
            <a:t>Maps</a:t>
          </a:r>
          <a:endParaRPr lang="en-US" sz="1400" kern="1200" dirty="0"/>
        </a:p>
      </dsp:txBody>
      <dsp:txXfrm>
        <a:off x="1093561" y="27475"/>
        <a:ext cx="3450082" cy="2070049"/>
      </dsp:txXfrm>
    </dsp:sp>
    <dsp:sp modelId="{8C10AD65-569C-43C7-BC60-235208AE8514}">
      <dsp:nvSpPr>
        <dsp:cNvPr id="0" name=""/>
        <dsp:cNvSpPr/>
      </dsp:nvSpPr>
      <dsp:spPr>
        <a:xfrm>
          <a:off x="4914631" y="1124"/>
          <a:ext cx="3450082" cy="20700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 err="1"/>
            <a:t>Norrmalmia</a:t>
          </a:r>
          <a:r>
            <a:rPr lang="en-US" sz="2300" kern="1200" dirty="0"/>
            <a:t> – A-</a:t>
          </a:r>
          <a:r>
            <a:rPr lang="en-US" sz="2300" kern="1200" dirty="0" err="1"/>
            <a:t>hallen</a:t>
          </a:r>
          <a:r>
            <a:rPr lang="en-US" sz="2300" kern="1200" dirty="0"/>
            <a:t> För </a:t>
          </a:r>
          <a:r>
            <a:rPr lang="en-US" sz="2300" kern="1200" dirty="0" err="1"/>
            <a:t>låga</a:t>
          </a:r>
          <a:r>
            <a:rPr lang="en-US" sz="2300" kern="1200" dirty="0"/>
            <a:t> </a:t>
          </a:r>
          <a:r>
            <a:rPr lang="en-US" sz="2300" kern="1200" dirty="0" err="1"/>
            <a:t>räcken</a:t>
          </a:r>
          <a:r>
            <a:rPr lang="en-US" sz="2300" kern="1200" dirty="0"/>
            <a:t>, </a:t>
          </a:r>
          <a:r>
            <a:rPr lang="en-US" sz="2300" kern="1200" dirty="0" err="1"/>
            <a:t>svårt</a:t>
          </a:r>
          <a:r>
            <a:rPr lang="en-US" sz="2300" kern="1200" dirty="0"/>
            <a:t> </a:t>
          </a:r>
          <a:r>
            <a:rPr lang="en-US" sz="2300" kern="1200" dirty="0" err="1"/>
            <a:t>att</a:t>
          </a:r>
          <a:r>
            <a:rPr lang="en-US" sz="2300" kern="1200" dirty="0"/>
            <a:t> </a:t>
          </a:r>
          <a:r>
            <a:rPr lang="en-US" sz="2300" kern="1200" dirty="0" err="1"/>
            <a:t>gå</a:t>
          </a:r>
          <a:r>
            <a:rPr lang="en-US" sz="2300" kern="1200" dirty="0"/>
            <a:t> </a:t>
          </a:r>
          <a:r>
            <a:rPr lang="en-US" sz="2300" kern="1200" dirty="0" err="1"/>
            <a:t>upp</a:t>
          </a:r>
          <a:r>
            <a:rPr lang="en-US" sz="2300" kern="1200" dirty="0"/>
            <a:t> och </a:t>
          </a:r>
          <a:r>
            <a:rPr lang="en-US" sz="2300" kern="1200" dirty="0" err="1"/>
            <a:t>ner</a:t>
          </a:r>
          <a:r>
            <a:rPr lang="en-US" sz="2300" kern="1200" dirty="0"/>
            <a:t> till </a:t>
          </a:r>
          <a:r>
            <a:rPr lang="en-US" sz="2300" kern="1200" dirty="0" err="1"/>
            <a:t>läktaren</a:t>
          </a:r>
          <a:endParaRPr lang="en-US" sz="2300" kern="1200" dirty="0"/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300" kern="1200" dirty="0" err="1">
              <a:hlinkClick xmlns:r="http://schemas.openxmlformats.org/officeDocument/2006/relationships" r:id="rId2"/>
            </a:rPr>
            <a:t>norrmalmiahallen</a:t>
          </a:r>
          <a:r>
            <a:rPr lang="sv-SE" sz="2300" kern="1200" dirty="0">
              <a:hlinkClick xmlns:r="http://schemas.openxmlformats.org/officeDocument/2006/relationships" r:id="rId2"/>
            </a:rPr>
            <a:t> - Sök på Google</a:t>
          </a:r>
          <a:endParaRPr lang="en-US" sz="2300" kern="1200" dirty="0"/>
        </a:p>
      </dsp:txBody>
      <dsp:txXfrm>
        <a:off x="4914631" y="1124"/>
        <a:ext cx="3450082" cy="2070049"/>
      </dsp:txXfrm>
    </dsp:sp>
    <dsp:sp modelId="{1F1B1294-0935-4775-BC1E-50FD822605EC}">
      <dsp:nvSpPr>
        <dsp:cNvPr id="0" name=""/>
        <dsp:cNvSpPr/>
      </dsp:nvSpPr>
      <dsp:spPr>
        <a:xfrm>
          <a:off x="25329" y="2416182"/>
          <a:ext cx="9433595" cy="20431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Kan </a:t>
          </a:r>
          <a:r>
            <a:rPr lang="en-US" sz="2400" kern="1200" dirty="0" err="1"/>
            <a:t>föreningarna</a:t>
          </a:r>
          <a:r>
            <a:rPr lang="en-US" sz="2400" kern="1200" dirty="0"/>
            <a:t> </a:t>
          </a:r>
          <a:r>
            <a:rPr lang="en-US" sz="2400" kern="1200" dirty="0" err="1"/>
            <a:t>hyra</a:t>
          </a:r>
          <a:r>
            <a:rPr lang="en-US" sz="2400" kern="1200" dirty="0"/>
            <a:t> </a:t>
          </a:r>
          <a:r>
            <a:rPr lang="en-US" sz="2400" kern="1200" dirty="0" err="1"/>
            <a:t>lokaler</a:t>
          </a:r>
          <a:r>
            <a:rPr lang="en-US" sz="2400" kern="1200" dirty="0"/>
            <a:t> av Piteå </a:t>
          </a:r>
          <a:r>
            <a:rPr lang="en-US" sz="2400" kern="1200" dirty="0" err="1"/>
            <a:t>kommun</a:t>
          </a:r>
          <a:r>
            <a:rPr lang="en-US" sz="2400" kern="1200" dirty="0"/>
            <a:t> </a:t>
          </a:r>
          <a:r>
            <a:rPr lang="en-US" sz="2400" kern="1200" dirty="0" err="1"/>
            <a:t>på</a:t>
          </a:r>
          <a:r>
            <a:rPr lang="en-US" sz="2400" kern="1200" dirty="0"/>
            <a:t> </a:t>
          </a:r>
          <a:r>
            <a:rPr lang="en-US" sz="2400" kern="1200" dirty="0" err="1"/>
            <a:t>kvällstid</a:t>
          </a:r>
          <a:r>
            <a:rPr lang="en-US" sz="2400" kern="1200" dirty="0"/>
            <a:t>? (Vi </a:t>
          </a:r>
          <a:r>
            <a:rPr lang="en-US" sz="2400" kern="1200" dirty="0" err="1"/>
            <a:t>hyrde</a:t>
          </a:r>
          <a:r>
            <a:rPr lang="en-US" sz="2400" kern="1200" dirty="0"/>
            <a:t> </a:t>
          </a:r>
          <a:r>
            <a:rPr lang="en-US" sz="2400" kern="1200" dirty="0" err="1"/>
            <a:t>ju</a:t>
          </a:r>
          <a:r>
            <a:rPr lang="en-US" sz="2400" kern="1200" dirty="0"/>
            <a:t> </a:t>
          </a:r>
          <a:r>
            <a:rPr lang="en-US" sz="2400" kern="1200" dirty="0" err="1"/>
            <a:t>samvaron</a:t>
          </a:r>
          <a:r>
            <a:rPr lang="en-US" sz="2400" kern="1200" dirty="0"/>
            <a:t> </a:t>
          </a:r>
          <a:r>
            <a:rPr lang="en-US" sz="2400" kern="1200" dirty="0" err="1"/>
            <a:t>förr</a:t>
          </a:r>
          <a:r>
            <a:rPr lang="en-US" sz="2400" kern="1200" dirty="0"/>
            <a:t>).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Kaleido			VIP- </a:t>
          </a:r>
          <a:r>
            <a:rPr lang="en-US" sz="1400" kern="1200" dirty="0" err="1"/>
            <a:t>ishallen</a:t>
          </a:r>
          <a:r>
            <a:rPr lang="en-US" sz="1400" kern="1200" dirty="0"/>
            <a:t>			</a:t>
          </a:r>
          <a:r>
            <a:rPr lang="en-US" sz="1400" kern="1200" dirty="0" err="1"/>
            <a:t>Styrelserum</a:t>
          </a:r>
          <a:r>
            <a:rPr lang="en-US" sz="1400" kern="1200" dirty="0"/>
            <a:t> </a:t>
          </a:r>
          <a:r>
            <a:rPr lang="en-US" sz="1400" kern="1200" dirty="0" err="1"/>
            <a:t>Pitholmshallen</a:t>
          </a:r>
          <a:r>
            <a:rPr lang="en-US" sz="1400" kern="1200" dirty="0"/>
            <a:t>	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Lydiasalen</a:t>
          </a:r>
          <a:r>
            <a:rPr lang="en-US" sz="1400" kern="1200" dirty="0"/>
            <a:t>			Christina kultur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25329" y="2416182"/>
        <a:ext cx="9433595" cy="20431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0F28B-45E3-4585-87E3-73838692A7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668049"/>
            <a:ext cx="7626795" cy="2841914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F755B0-E17A-4B52-A99D-C35BB18BB2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602038"/>
            <a:ext cx="7626795" cy="2501728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90C28-805B-4DA6-A10E-651C0FD01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EBBA9-C52F-4628-AE0D-DCD1772F9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BAC57-F8E1-4B54-A111-CB53B3203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89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A5B40-C529-41A6-8D06-07AF9430A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B5A354-E2A8-4A91-9D7A-36D9E0915C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D3944-2E3D-42BC-B83D-7630699D4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C57FA-204E-4A7A-BAE2-DF17BB0FF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DA36D-49FF-495A-8E25-4CCC98E39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66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44ECD05-4E94-4A60-8FDA-700BF100B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olor Fill">
            <a:extLst>
              <a:ext uri="{FF2B5EF4-FFF2-40B4-BE49-F238E27FC236}">
                <a16:creationId xmlns:a16="http://schemas.microsoft.com/office/drawing/2014/main" id="{8BCB0EB2-4067-418C-9465-9D4C71240E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4E37999-41E7-446D-8C53-B904C3CE87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38A90E8-87F8-4150-B5EB-E19C8A01AFB9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" name="Graphic 9">
              <a:extLst>
                <a:ext uri="{FF2B5EF4-FFF2-40B4-BE49-F238E27FC236}">
                  <a16:creationId xmlns:a16="http://schemas.microsoft.com/office/drawing/2014/main" id="{724DCA1C-A8E8-4F90-8FAE-85B1426C108A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58D6291-6756-44E3-9FCE-0B2ECA5EE664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37CA96E-9DD9-4172-B63B-50DF43B576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3" name="Graphic 9">
              <a:extLst>
                <a:ext uri="{FF2B5EF4-FFF2-40B4-BE49-F238E27FC236}">
                  <a16:creationId xmlns:a16="http://schemas.microsoft.com/office/drawing/2014/main" id="{B335AFFE-BF3D-491C-8255-692B9DAC6775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4" name="Graphic 9">
              <a:extLst>
                <a:ext uri="{FF2B5EF4-FFF2-40B4-BE49-F238E27FC236}">
                  <a16:creationId xmlns:a16="http://schemas.microsoft.com/office/drawing/2014/main" id="{AA052AAF-7A7C-4EDB-AE2C-FCA3A756C4E5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20" name="Texture">
            <a:extLst>
              <a:ext uri="{FF2B5EF4-FFF2-40B4-BE49-F238E27FC236}">
                <a16:creationId xmlns:a16="http://schemas.microsoft.com/office/drawing/2014/main" id="{31F99E9D-6528-47AC-B178-7032D0E17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4DD302-622D-4E42-BD6F-FAAA98B372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6311" y="668049"/>
            <a:ext cx="2628900" cy="55089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70D9F5-C907-405F-BE11-571C61745E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668049"/>
            <a:ext cx="6689098" cy="55089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FD860-3FBD-4FE7-A9FD-1D4A4D10A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A367B-81B3-4BD3-9C95-18EC0710A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D8E54-346D-4D66-BF99-96DA43F80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11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A2C84-1247-4534-81D1-136C3E1EB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8D490-CEA6-4844-A537-F749658D3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AEFC9-887F-4E73-9938-6032D5286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CF0CF-134A-404E-A177-9FAAA039F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1B0DC-2D2C-408B-A577-904A2385C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516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55431-EF88-4771-9699-27EF70A55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50"/>
            <a:ext cx="7673389" cy="3816588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AF57C3-A928-4093-B3FC-ECC2194AE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767338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FD625-A893-46D3-A518-9E969CB4F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AD37A-B380-4B65-9FB9-3FB914120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773B6-CD13-4451-9BF3-C4102BA5E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176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C1FBD0A-9F7B-4EBB-9982-B55F5F9806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88CFF0B8-0BA9-4DD9-B7B2-0655DC8419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77B910E-9B87-4291-987B-6883212CBA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151383" y="2767655"/>
            <a:ext cx="1040617" cy="2833045"/>
            <a:chOff x="11151383" y="2767655"/>
            <a:chExt cx="1040617" cy="2833045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5596CF7-55B3-409D-A36C-F5BE9D625628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2245D23-45D8-474C-8A38-633E99962676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8A8D14-28CA-4095-B2FA-E48B3150AD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:a16="http://schemas.microsoft.com/office/drawing/2014/main" id="{1D1F176A-19F1-4537-800D-210F29EC1A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04C26-6125-4D95-9FC0-50DEB9419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10451534" cy="15917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5401A-13E5-4CED-864F-06D6EECCBC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341329"/>
            <a:ext cx="5562600" cy="38356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513523-8F78-4766-91D7-03E329B68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41329"/>
            <a:ext cx="4736534" cy="38356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B757F-BAD2-4343-BD57-FC02D0BE1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30EF3C-A61E-4F43-9C8F-BC9A6455C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19D947-1DC8-4CE9-A031-6EEB776BD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5BFA9BB-A51E-4D09-8602-5AD9010463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olor Fill">
            <a:extLst>
              <a:ext uri="{FF2B5EF4-FFF2-40B4-BE49-F238E27FC236}">
                <a16:creationId xmlns:a16="http://schemas.microsoft.com/office/drawing/2014/main" id="{A60257A1-779B-4048-BC0D-1EA579B5B1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8F4B5D0-AA24-4702-9C01-FC1A03E7B6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151383" y="2767655"/>
            <a:ext cx="1040617" cy="2833045"/>
            <a:chOff x="11151383" y="2767655"/>
            <a:chExt cx="1040617" cy="2833045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9CBF9BD-1EB2-4122-98FE-F2B5DF8771C9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C41FF89-01DF-4236-AA4D-243CB8A464B3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D03BB88-350D-4DE0-BB34-870F643568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</p:grpSp>
      <p:sp>
        <p:nvSpPr>
          <p:cNvPr id="15" name="Texture">
            <a:extLst>
              <a:ext uri="{FF2B5EF4-FFF2-40B4-BE49-F238E27FC236}">
                <a16:creationId xmlns:a16="http://schemas.microsoft.com/office/drawing/2014/main" id="{4A8025C0-8995-4863-A847-7ED1F8CCE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162335-6445-435C-A1C6-9F090B965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10450629" cy="13255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074B3D-418F-464D-91E7-993D0B4801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086" y="2182814"/>
            <a:ext cx="5021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904709-9362-4AB5-9AA2-32F51BF06A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086" y="3115949"/>
            <a:ext cx="5021512" cy="3073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083836-1CF5-406F-B0CB-643F37066C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90597" y="2182814"/>
            <a:ext cx="50172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4A8670-0F33-4222-AAC9-96A21C47C3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90597" y="3115949"/>
            <a:ext cx="5017232" cy="3073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1E6970-4A96-4519-9C0E-11E245D56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FEE249-70F5-4359-B699-23D68A503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2AE510-A38C-45EE-B061-CB02E4E3D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689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A9D1A-F943-4838-BA2F-6DF4F2EC9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7685037" cy="13638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FEE401-3424-4696-A6FC-BBEE79379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E9D767-A30A-4508-B510-99AB91737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0979DC-F3D5-43AB-8A0F-9C8A14E0C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751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DCDA0B-9BEE-4B57-8F97-96D5645D0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282AF2-09A1-4A1C-AEB6-577962B71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4D99D9-82B1-496C-ABBC-4FF0C375D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238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7D9AFA4-EB8E-4091-A5E2-1B9D163A0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F25018FE-FB44-4E2E-A181-B3476F3E85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6C7CD4B-70DE-49E2-A336-B6F43F58F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4B8BFC9-6F67-47CB-BAE4-45260FBAF397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40F836E5-3C5B-4DE7-B09A-AE00DEE730A9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8E1B8E4-080E-4F43-B33F-59DD21B6B658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07639D4-740A-4B71-8393-99CA375EB4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9" name="Graphic 9">
              <a:extLst>
                <a:ext uri="{FF2B5EF4-FFF2-40B4-BE49-F238E27FC236}">
                  <a16:creationId xmlns:a16="http://schemas.microsoft.com/office/drawing/2014/main" id="{AE7E56E5-1F6A-442B-B5E0-ED19F815D2E2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20" name="Graphic 9">
              <a:extLst>
                <a:ext uri="{FF2B5EF4-FFF2-40B4-BE49-F238E27FC236}">
                  <a16:creationId xmlns:a16="http://schemas.microsoft.com/office/drawing/2014/main" id="{3774E986-8FE2-4670-A4C0-96E213269BD7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:a16="http://schemas.microsoft.com/office/drawing/2014/main" id="{3A5846DF-A106-4887-BE2C-DCD89DAA65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67E81C-AA51-44A0-B21C-757B2F3B9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4314825" cy="1957828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0438A-298D-4466-B55D-F466C345C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68049"/>
            <a:ext cx="4875212" cy="523125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143104-0579-4974-88D2-61DF1A30D3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749024"/>
            <a:ext cx="4314825" cy="311996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A32755-0632-47CB-AA69-7EFB212FA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ED0B4F-5B59-4064-A88B-E9938A40F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512E7F-93B8-4E93-BCB3-ADE74FC15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366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F3C1870-4E69-4DE7-BF2F-DE8A7881C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7439AB1C-A8A1-4745-9625-B18FE9160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ADDC4D-D9AA-48F8-BD10-2D20F14607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1136312-3085-4615-A743-4EE531585B11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29539FE4-376B-4187-A80A-C98EBA23DA30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11DC5D7-2276-4A57-8783-A0EFB00416E9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7D5B578-4971-4ADC-97D8-B9CEF52AA7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9" name="Graphic 9">
              <a:extLst>
                <a:ext uri="{FF2B5EF4-FFF2-40B4-BE49-F238E27FC236}">
                  <a16:creationId xmlns:a16="http://schemas.microsoft.com/office/drawing/2014/main" id="{2D968E77-E43D-4870-93BC-CBF1947336B3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20" name="Graphic 9">
              <a:extLst>
                <a:ext uri="{FF2B5EF4-FFF2-40B4-BE49-F238E27FC236}">
                  <a16:creationId xmlns:a16="http://schemas.microsoft.com/office/drawing/2014/main" id="{1221D41A-E71E-4587-A876-F8778E7C03E1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:a16="http://schemas.microsoft.com/office/drawing/2014/main" id="{50457195-385D-490A-91AB-30B969C619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06FF6D-24FA-4E04-90ED-7DBE228B2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4314825" cy="2235711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32D78B-0E21-420F-9DFF-6131CB0F7E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68049"/>
            <a:ext cx="4958436" cy="52312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AC2A57-1064-4391-B96B-4D04305E0B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941222"/>
            <a:ext cx="4314825" cy="292776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D04EB0-850A-4256-8D12-E01A201A4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9CF4AF-C757-4552-AB8A-3B89C3746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62A368-F12B-4B5E-82F0-A6AEE6AF2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514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F358BAA-9C8A-4E17-BAD8-32FD6FFEA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olor Fill">
            <a:extLst>
              <a:ext uri="{FF2B5EF4-FFF2-40B4-BE49-F238E27FC236}">
                <a16:creationId xmlns:a16="http://schemas.microsoft.com/office/drawing/2014/main" id="{4D6F41A4-BEE3-4935-9371-4ADEA67A22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726F010-956A-40BC-8A1F-8002DC729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351566" y="0"/>
            <a:ext cx="3840434" cy="6858000"/>
            <a:chOff x="8351565" y="0"/>
            <a:chExt cx="3840434" cy="685800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386E468-0048-46C4-ADDD-FBE7A6AE9F31}"/>
                </a:ext>
              </a:extLst>
            </p:cNvPr>
            <p:cNvSpPr/>
            <p:nvPr/>
          </p:nvSpPr>
          <p:spPr>
            <a:xfrm>
              <a:off x="11260165" y="519204"/>
              <a:ext cx="474635" cy="47463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5B35ED4-0C31-4C8C-A45E-6A3EDEAB2867}"/>
                </a:ext>
              </a:extLst>
            </p:cNvPr>
            <p:cNvSpPr/>
            <p:nvPr/>
          </p:nvSpPr>
          <p:spPr>
            <a:xfrm>
              <a:off x="8385871" y="0"/>
              <a:ext cx="2955657" cy="679194"/>
            </a:xfrm>
            <a:custGeom>
              <a:avLst/>
              <a:gdLst>
                <a:gd name="connsiteX0" fmla="*/ 0 w 2955657"/>
                <a:gd name="connsiteY0" fmla="*/ 0 h 679194"/>
                <a:gd name="connsiteX1" fmla="*/ 2955657 w 2955657"/>
                <a:gd name="connsiteY1" fmla="*/ 0 h 679194"/>
                <a:gd name="connsiteX2" fmla="*/ 2892839 w 2955657"/>
                <a:gd name="connsiteY2" fmla="*/ 84007 h 679194"/>
                <a:gd name="connsiteX3" fmla="*/ 1630760 w 2955657"/>
                <a:gd name="connsiteY3" fmla="*/ 679194 h 679194"/>
                <a:gd name="connsiteX4" fmla="*/ 0 w 2955657"/>
                <a:gd name="connsiteY4" fmla="*/ 679194 h 679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5657" h="679194">
                  <a:moveTo>
                    <a:pt x="0" y="0"/>
                  </a:moveTo>
                  <a:lnTo>
                    <a:pt x="2955657" y="0"/>
                  </a:lnTo>
                  <a:lnTo>
                    <a:pt x="2892839" y="84007"/>
                  </a:lnTo>
                  <a:cubicBezTo>
                    <a:pt x="2592855" y="447504"/>
                    <a:pt x="2138868" y="679194"/>
                    <a:pt x="1630760" y="679194"/>
                  </a:cubicBezTo>
                  <a:lnTo>
                    <a:pt x="0" y="67919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0A1EF3-FA93-48F4-9F82-BC0C79635750}"/>
                </a:ext>
              </a:extLst>
            </p:cNvPr>
            <p:cNvSpPr/>
            <p:nvPr/>
          </p:nvSpPr>
          <p:spPr>
            <a:xfrm>
              <a:off x="8351565" y="4121414"/>
              <a:ext cx="3266317" cy="2736586"/>
            </a:xfrm>
            <a:custGeom>
              <a:avLst/>
              <a:gdLst>
                <a:gd name="connsiteX0" fmla="*/ 1635557 w 3266317"/>
                <a:gd name="connsiteY0" fmla="*/ 0 h 2736586"/>
                <a:gd name="connsiteX1" fmla="*/ 3266317 w 3266317"/>
                <a:gd name="connsiteY1" fmla="*/ 0 h 2736586"/>
                <a:gd name="connsiteX2" fmla="*/ 3266317 w 3266317"/>
                <a:gd name="connsiteY2" fmla="*/ 1630760 h 2736586"/>
                <a:gd name="connsiteX3" fmla="*/ 2892838 w 3266317"/>
                <a:gd name="connsiteY3" fmla="*/ 2671131 h 2736586"/>
                <a:gd name="connsiteX4" fmla="*/ 2833348 w 3266317"/>
                <a:gd name="connsiteY4" fmla="*/ 2736586 h 2736586"/>
                <a:gd name="connsiteX5" fmla="*/ 0 w 3266317"/>
                <a:gd name="connsiteY5" fmla="*/ 2736586 h 2736586"/>
                <a:gd name="connsiteX6" fmla="*/ 0 w 3266317"/>
                <a:gd name="connsiteY6" fmla="*/ 1635558 h 2736586"/>
                <a:gd name="connsiteX7" fmla="*/ 1635557 w 3266317"/>
                <a:gd name="connsiteY7" fmla="*/ 0 h 2736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66317" h="2736586">
                  <a:moveTo>
                    <a:pt x="1635557" y="0"/>
                  </a:moveTo>
                  <a:lnTo>
                    <a:pt x="3266317" y="0"/>
                  </a:lnTo>
                  <a:lnTo>
                    <a:pt x="3266317" y="1630760"/>
                  </a:lnTo>
                  <a:cubicBezTo>
                    <a:pt x="3266317" y="2025955"/>
                    <a:pt x="3126159" y="2388411"/>
                    <a:pt x="2892838" y="2671131"/>
                  </a:cubicBezTo>
                  <a:lnTo>
                    <a:pt x="2833348" y="2736586"/>
                  </a:lnTo>
                  <a:lnTo>
                    <a:pt x="0" y="2736586"/>
                  </a:lnTo>
                  <a:lnTo>
                    <a:pt x="0" y="1635558"/>
                  </a:lnTo>
                  <a:cubicBezTo>
                    <a:pt x="0" y="732255"/>
                    <a:pt x="732254" y="0"/>
                    <a:pt x="1635557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985F09D-6969-44D0-B04F-4EDE0FEDAF63}"/>
                </a:ext>
              </a:extLst>
            </p:cNvPr>
            <p:cNvSpPr/>
            <p:nvPr/>
          </p:nvSpPr>
          <p:spPr>
            <a:xfrm>
              <a:off x="11755674" y="3386384"/>
              <a:ext cx="436325" cy="1309674"/>
            </a:xfrm>
            <a:custGeom>
              <a:avLst/>
              <a:gdLst>
                <a:gd name="connsiteX0" fmla="*/ 470325 w 477612"/>
                <a:gd name="connsiteY0" fmla="*/ 0 h 1433600"/>
                <a:gd name="connsiteX1" fmla="*/ 475607 w 477612"/>
                <a:gd name="connsiteY1" fmla="*/ 3701 h 1433600"/>
                <a:gd name="connsiteX2" fmla="*/ 477612 w 477612"/>
                <a:gd name="connsiteY2" fmla="*/ 5160 h 1433600"/>
                <a:gd name="connsiteX3" fmla="*/ 477612 w 477612"/>
                <a:gd name="connsiteY3" fmla="*/ 1428441 h 1433600"/>
                <a:gd name="connsiteX4" fmla="*/ 475607 w 477612"/>
                <a:gd name="connsiteY4" fmla="*/ 1429900 h 1433600"/>
                <a:gd name="connsiteX5" fmla="*/ 470325 w 477612"/>
                <a:gd name="connsiteY5" fmla="*/ 1433600 h 1433600"/>
                <a:gd name="connsiteX6" fmla="*/ 0 w 477612"/>
                <a:gd name="connsiteY6" fmla="*/ 716800 h 1433600"/>
                <a:gd name="connsiteX7" fmla="*/ 470325 w 477612"/>
                <a:gd name="connsiteY7" fmla="*/ 0 h 143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7612" h="1433600">
                  <a:moveTo>
                    <a:pt x="470325" y="0"/>
                  </a:moveTo>
                  <a:cubicBezTo>
                    <a:pt x="470325" y="0"/>
                    <a:pt x="472162" y="1254"/>
                    <a:pt x="475607" y="3701"/>
                  </a:cubicBezTo>
                  <a:lnTo>
                    <a:pt x="477612" y="5160"/>
                  </a:lnTo>
                  <a:lnTo>
                    <a:pt x="477612" y="1428441"/>
                  </a:lnTo>
                  <a:lnTo>
                    <a:pt x="475607" y="1429900"/>
                  </a:lnTo>
                  <a:cubicBezTo>
                    <a:pt x="472162" y="1432347"/>
                    <a:pt x="470325" y="1433600"/>
                    <a:pt x="470325" y="1433600"/>
                  </a:cubicBezTo>
                  <a:cubicBezTo>
                    <a:pt x="470325" y="1433600"/>
                    <a:pt x="0" y="1112672"/>
                    <a:pt x="0" y="716800"/>
                  </a:cubicBezTo>
                  <a:cubicBezTo>
                    <a:pt x="0" y="320929"/>
                    <a:pt x="470325" y="0"/>
                    <a:pt x="470325" y="0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20000"/>
                  <a:lumOff val="80000"/>
                </a:schemeClr>
              </a:fgClr>
              <a:bgClr>
                <a:schemeClr val="accent4">
                  <a:lumMod val="60000"/>
                  <a:lumOff val="40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18" name="Graphic 9">
              <a:extLst>
                <a:ext uri="{FF2B5EF4-FFF2-40B4-BE49-F238E27FC236}">
                  <a16:creationId xmlns:a16="http://schemas.microsoft.com/office/drawing/2014/main" id="{003913A0-A3C0-4ED8-8920-318068FBC46F}"/>
                </a:ext>
              </a:extLst>
            </p:cNvPr>
            <p:cNvSpPr/>
            <p:nvPr/>
          </p:nvSpPr>
          <p:spPr>
            <a:xfrm>
              <a:off x="8385870" y="791588"/>
              <a:ext cx="3232012" cy="3232012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</p:grpSp>
      <p:sp>
        <p:nvSpPr>
          <p:cNvPr id="12" name="Texture">
            <a:extLst>
              <a:ext uri="{FF2B5EF4-FFF2-40B4-BE49-F238E27FC236}">
                <a16:creationId xmlns:a16="http://schemas.microsoft.com/office/drawing/2014/main" id="{7FE1D329-7CB2-4DF5-B0C0-36DD19EBC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13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3083B5-1505-44FE-894D-AA1AB6D60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768503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3F3930-F8C8-43B1-BC1A-6264F4ACB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2096713"/>
            <a:ext cx="7685037" cy="4080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4F2F7-3ECA-43D7-BFF3-FBB407AEAB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8048B-57AF-4F53-BC84-8E0A1033FBEC}" type="datetimeFigureOut">
              <a:rPr lang="en-US" smtClean="0"/>
              <a:pPr/>
              <a:t>3/10/2025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A193F-0B61-43DD-8E45-EFEAC43E38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1554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25961-D3A8-4945-AEE4-EE1952DBDC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54512" y="6355080"/>
            <a:ext cx="795528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5253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74" r:id="rId6"/>
    <p:sldLayoutId id="2147483779" r:id="rId7"/>
    <p:sldLayoutId id="2147483775" r:id="rId8"/>
    <p:sldLayoutId id="2147483776" r:id="rId9"/>
    <p:sldLayoutId id="2147483777" r:id="rId10"/>
    <p:sldLayoutId id="2147483778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ackground Fill">
            <a:extLst>
              <a:ext uri="{FF2B5EF4-FFF2-40B4-BE49-F238E27FC236}">
                <a16:creationId xmlns:a16="http://schemas.microsoft.com/office/drawing/2014/main" id="{B6D694DB-A3FC-4F14-A225-17BEBA44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 descr="Övre vy över en bakgrund som är inaktuell med färger">
            <a:extLst>
              <a:ext uri="{FF2B5EF4-FFF2-40B4-BE49-F238E27FC236}">
                <a16:creationId xmlns:a16="http://schemas.microsoft.com/office/drawing/2014/main" id="{2A6316AE-75E7-41F9-6D2C-FC60C32C86D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0000"/>
          </a:blip>
          <a:srcRect r="-1" b="1721"/>
          <a:stretch/>
        </p:blipFill>
        <p:spPr>
          <a:xfrm>
            <a:off x="-93505" y="-34628"/>
            <a:ext cx="12188921" cy="685799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D7F6AB9A-C425-5483-5A08-7CEC028959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4233" y="686020"/>
            <a:ext cx="8630138" cy="2742980"/>
          </a:xfrm>
        </p:spPr>
        <p:txBody>
          <a:bodyPr>
            <a:normAutofit/>
          </a:bodyPr>
          <a:lstStyle/>
          <a:p>
            <a:r>
              <a:rPr lang="sv-SE">
                <a:solidFill>
                  <a:srgbClr val="FFFFFF"/>
                </a:solidFill>
              </a:rPr>
              <a:t>KULTUR, PARK, FRITID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4433877-8295-4A0D-94F7-BFD8A63360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51FD208E-0612-408E-9D15-241B453251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Graphic 9">
              <a:extLst>
                <a:ext uri="{FF2B5EF4-FFF2-40B4-BE49-F238E27FC236}">
                  <a16:creationId xmlns:a16="http://schemas.microsoft.com/office/drawing/2014/main" id="{0005FEAC-EF53-4E59-AFAA-B72D0F702B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20D9F4E7-B583-4E44-AE18-421B268FBA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C41D6DC-5CB2-4929-AAA8-328E7AA84D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27" name="Graphic 9">
              <a:extLst>
                <a:ext uri="{FF2B5EF4-FFF2-40B4-BE49-F238E27FC236}">
                  <a16:creationId xmlns:a16="http://schemas.microsoft.com/office/drawing/2014/main" id="{810D7DDE-644B-4D22-86B4-C3FEDF985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28" name="Graphic 9">
              <a:extLst>
                <a:ext uri="{FF2B5EF4-FFF2-40B4-BE49-F238E27FC236}">
                  <a16:creationId xmlns:a16="http://schemas.microsoft.com/office/drawing/2014/main" id="{5777DB78-76A6-4C7E-884B-AE5A8540D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18572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Background Fill">
            <a:extLst>
              <a:ext uri="{FF2B5EF4-FFF2-40B4-BE49-F238E27FC236}">
                <a16:creationId xmlns:a16="http://schemas.microsoft.com/office/drawing/2014/main" id="{BA533261-94EC-4494-86AB-1382C73333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Color Fill">
            <a:extLst>
              <a:ext uri="{FF2B5EF4-FFF2-40B4-BE49-F238E27FC236}">
                <a16:creationId xmlns:a16="http://schemas.microsoft.com/office/drawing/2014/main" id="{B06ABDF2-57ED-4DC5-BB96-62CEE5DBD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Color Fill">
            <a:extLst>
              <a:ext uri="{FF2B5EF4-FFF2-40B4-BE49-F238E27FC236}">
                <a16:creationId xmlns:a16="http://schemas.microsoft.com/office/drawing/2014/main" id="{06D5EDC2-3737-4DED-AB3C-B42358F815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sp useBgFill="1">
        <p:nvSpPr>
          <p:cNvPr id="26" name="Graphic 9">
            <a:extLst>
              <a:ext uri="{FF2B5EF4-FFF2-40B4-BE49-F238E27FC236}">
                <a16:creationId xmlns:a16="http://schemas.microsoft.com/office/drawing/2014/main" id="{089C1A08-A75B-45D5-8A9D-680682C13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48410" y="0"/>
            <a:ext cx="6858000" cy="6858000"/>
          </a:xfrm>
          <a:custGeom>
            <a:avLst/>
            <a:gdLst>
              <a:gd name="connsiteX0" fmla="*/ 6861546 w 6861545"/>
              <a:gd name="connsiteY0" fmla="*/ 6861546 h 6861545"/>
              <a:gd name="connsiteX1" fmla="*/ 3435812 w 6861545"/>
              <a:gd name="connsiteY1" fmla="*/ 6861546 h 6861545"/>
              <a:gd name="connsiteX2" fmla="*/ 0 w 6861545"/>
              <a:gd name="connsiteY2" fmla="*/ 3425734 h 6861545"/>
              <a:gd name="connsiteX3" fmla="*/ 0 w 6861545"/>
              <a:gd name="connsiteY3" fmla="*/ 0 h 6861545"/>
              <a:gd name="connsiteX4" fmla="*/ 3425734 w 6861545"/>
              <a:gd name="connsiteY4" fmla="*/ 0 h 6861545"/>
              <a:gd name="connsiteX5" fmla="*/ 6861546 w 6861545"/>
              <a:gd name="connsiteY5" fmla="*/ 3435812 h 6861545"/>
              <a:gd name="connsiteX6" fmla="*/ 6861546 w 6861545"/>
              <a:gd name="connsiteY6" fmla="*/ 6861546 h 6861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1545" h="6861545">
                <a:moveTo>
                  <a:pt x="6861546" y="6861546"/>
                </a:moveTo>
                <a:lnTo>
                  <a:pt x="3435812" y="6861546"/>
                </a:lnTo>
                <a:cubicBezTo>
                  <a:pt x="1538245" y="6861546"/>
                  <a:pt x="0" y="5323301"/>
                  <a:pt x="0" y="3425734"/>
                </a:cubicBezTo>
                <a:lnTo>
                  <a:pt x="0" y="0"/>
                </a:lnTo>
                <a:lnTo>
                  <a:pt x="3425734" y="0"/>
                </a:lnTo>
                <a:cubicBezTo>
                  <a:pt x="5323301" y="0"/>
                  <a:pt x="6861546" y="1538245"/>
                  <a:pt x="6861546" y="3435812"/>
                </a:cubicBezTo>
                <a:lnTo>
                  <a:pt x="6861546" y="6861546"/>
                </a:lnTo>
                <a:close/>
              </a:path>
            </a:pathLst>
          </a:custGeom>
          <a:ln w="933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Texture">
            <a:extLst>
              <a:ext uri="{FF2B5EF4-FFF2-40B4-BE49-F238E27FC236}">
                <a16:creationId xmlns:a16="http://schemas.microsoft.com/office/drawing/2014/main" id="{51B4E1F8-DA38-44DA-8B73-7EC281F240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A2101D4-45CC-A5D8-3BA1-53C707598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668049"/>
            <a:ext cx="4595834" cy="5594074"/>
          </a:xfrm>
        </p:spPr>
        <p:txBody>
          <a:bodyPr anchor="ctr">
            <a:normAutofit/>
          </a:bodyPr>
          <a:lstStyle/>
          <a:p>
            <a:r>
              <a:rPr lang="sv-SE">
                <a:solidFill>
                  <a:schemeClr val="bg1"/>
                </a:solidFill>
              </a:rPr>
              <a:t>KULTUR</a:t>
            </a:r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793EDD4D-F7C6-F463-11B3-0F6965DE55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2388316"/>
              </p:ext>
            </p:extLst>
          </p:nvPr>
        </p:nvGraphicFramePr>
        <p:xfrm>
          <a:off x="5805612" y="668049"/>
          <a:ext cx="5944427" cy="5594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489901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1CD70F-4A97-C799-91AD-F626416E2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PARK</a:t>
            </a:r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F6E40D2D-B8C2-25D4-24AA-CE861959161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2096713"/>
          <a:ext cx="7685037" cy="4080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3046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Background Fill">
            <a:extLst>
              <a:ext uri="{FF2B5EF4-FFF2-40B4-BE49-F238E27FC236}">
                <a16:creationId xmlns:a16="http://schemas.microsoft.com/office/drawing/2014/main" id="{BA533261-94EC-4494-86AB-1382C73333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B06ABDF2-57ED-4DC5-BB96-62CEE5DBD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Color Fill">
            <a:extLst>
              <a:ext uri="{FF2B5EF4-FFF2-40B4-BE49-F238E27FC236}">
                <a16:creationId xmlns:a16="http://schemas.microsoft.com/office/drawing/2014/main" id="{06D5EDC2-3737-4DED-AB3C-B42358F815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sp useBgFill="1">
        <p:nvSpPr>
          <p:cNvPr id="15" name="Graphic 9">
            <a:extLst>
              <a:ext uri="{FF2B5EF4-FFF2-40B4-BE49-F238E27FC236}">
                <a16:creationId xmlns:a16="http://schemas.microsoft.com/office/drawing/2014/main" id="{089C1A08-A75B-45D5-8A9D-680682C13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48410" y="0"/>
            <a:ext cx="6858000" cy="6858000"/>
          </a:xfrm>
          <a:custGeom>
            <a:avLst/>
            <a:gdLst>
              <a:gd name="connsiteX0" fmla="*/ 6861546 w 6861545"/>
              <a:gd name="connsiteY0" fmla="*/ 6861546 h 6861545"/>
              <a:gd name="connsiteX1" fmla="*/ 3435812 w 6861545"/>
              <a:gd name="connsiteY1" fmla="*/ 6861546 h 6861545"/>
              <a:gd name="connsiteX2" fmla="*/ 0 w 6861545"/>
              <a:gd name="connsiteY2" fmla="*/ 3425734 h 6861545"/>
              <a:gd name="connsiteX3" fmla="*/ 0 w 6861545"/>
              <a:gd name="connsiteY3" fmla="*/ 0 h 6861545"/>
              <a:gd name="connsiteX4" fmla="*/ 3425734 w 6861545"/>
              <a:gd name="connsiteY4" fmla="*/ 0 h 6861545"/>
              <a:gd name="connsiteX5" fmla="*/ 6861546 w 6861545"/>
              <a:gd name="connsiteY5" fmla="*/ 3435812 h 6861545"/>
              <a:gd name="connsiteX6" fmla="*/ 6861546 w 6861545"/>
              <a:gd name="connsiteY6" fmla="*/ 6861546 h 6861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1545" h="6861545">
                <a:moveTo>
                  <a:pt x="6861546" y="6861546"/>
                </a:moveTo>
                <a:lnTo>
                  <a:pt x="3435812" y="6861546"/>
                </a:lnTo>
                <a:cubicBezTo>
                  <a:pt x="1538245" y="6861546"/>
                  <a:pt x="0" y="5323301"/>
                  <a:pt x="0" y="3425734"/>
                </a:cubicBezTo>
                <a:lnTo>
                  <a:pt x="0" y="0"/>
                </a:lnTo>
                <a:lnTo>
                  <a:pt x="3425734" y="0"/>
                </a:lnTo>
                <a:cubicBezTo>
                  <a:pt x="5323301" y="0"/>
                  <a:pt x="6861546" y="1538245"/>
                  <a:pt x="6861546" y="3435812"/>
                </a:cubicBezTo>
                <a:lnTo>
                  <a:pt x="6861546" y="6861546"/>
                </a:lnTo>
                <a:close/>
              </a:path>
            </a:pathLst>
          </a:custGeom>
          <a:ln w="933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Texture">
            <a:extLst>
              <a:ext uri="{FF2B5EF4-FFF2-40B4-BE49-F238E27FC236}">
                <a16:creationId xmlns:a16="http://schemas.microsoft.com/office/drawing/2014/main" id="{51B4E1F8-DA38-44DA-8B73-7EC281F240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6A776BD-15B5-20BA-D9E1-C71F3E8A6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668049"/>
            <a:ext cx="4595834" cy="5594074"/>
          </a:xfrm>
        </p:spPr>
        <p:txBody>
          <a:bodyPr anchor="ctr">
            <a:normAutofit/>
          </a:bodyPr>
          <a:lstStyle/>
          <a:p>
            <a:r>
              <a:rPr lang="sv-SE">
                <a:solidFill>
                  <a:schemeClr val="bg1"/>
                </a:solidFill>
              </a:rPr>
              <a:t>FRITID</a:t>
            </a:r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6CF52D7A-9A86-8D98-C60D-945D3D4297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5192661"/>
              </p:ext>
            </p:extLst>
          </p:nvPr>
        </p:nvGraphicFramePr>
        <p:xfrm>
          <a:off x="5805612" y="668049"/>
          <a:ext cx="5944427" cy="5594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625729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Background Fill">
            <a:extLst>
              <a:ext uri="{FF2B5EF4-FFF2-40B4-BE49-F238E27FC236}">
                <a16:creationId xmlns:a16="http://schemas.microsoft.com/office/drawing/2014/main" id="{973CFC7D-374D-4D67-8994-8DA9D4E23B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8F7FA731-5B6E-499C-926D-C2D2D49466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86AF8CF-633E-412E-96E3-67B7B96324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D7166A1-C3C1-4FC8-BE48-DE359B61FB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" name="Graphic 9">
              <a:extLst>
                <a:ext uri="{FF2B5EF4-FFF2-40B4-BE49-F238E27FC236}">
                  <a16:creationId xmlns:a16="http://schemas.microsoft.com/office/drawing/2014/main" id="{3557B6F1-5BA8-43C0-9951-35E8513BF0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5FA9AA9-0E23-474D-97B8-2998484A9C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4CDFD59-E3B8-4EC9-AB9D-EE34EB1280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/>
            </a:p>
          </p:txBody>
        </p:sp>
        <p:sp>
          <p:nvSpPr>
            <p:cNvPr id="18" name="Graphic 9">
              <a:extLst>
                <a:ext uri="{FF2B5EF4-FFF2-40B4-BE49-F238E27FC236}">
                  <a16:creationId xmlns:a16="http://schemas.microsoft.com/office/drawing/2014/main" id="{F1A280C6-1700-4098-9578-CD91F8EFBE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" name="Graphic 9">
              <a:extLst>
                <a:ext uri="{FF2B5EF4-FFF2-40B4-BE49-F238E27FC236}">
                  <a16:creationId xmlns:a16="http://schemas.microsoft.com/office/drawing/2014/main" id="{8FAF8CC6-F036-444B-AEB8-DF82B64BA0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21" name="Texture">
            <a:extLst>
              <a:ext uri="{FF2B5EF4-FFF2-40B4-BE49-F238E27FC236}">
                <a16:creationId xmlns:a16="http://schemas.microsoft.com/office/drawing/2014/main" id="{8592B821-10D5-48C0-8022-A904844B7F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BE969B4-46DD-0C5D-7336-E0566F4AB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9484191" cy="1325563"/>
          </a:xfrm>
        </p:spPr>
        <p:txBody>
          <a:bodyPr>
            <a:normAutofit/>
          </a:bodyPr>
          <a:lstStyle/>
          <a:p>
            <a:r>
              <a:rPr lang="sv-SE" dirty="0"/>
              <a:t>FRÅGOR</a:t>
            </a:r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06AF3086-A2C8-1978-4FB8-A3E1569DF5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8997430"/>
              </p:ext>
            </p:extLst>
          </p:nvPr>
        </p:nvGraphicFramePr>
        <p:xfrm>
          <a:off x="457200" y="2097088"/>
          <a:ext cx="9484254" cy="4460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8687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27">
            <a:extLst>
              <a:ext uri="{FF2B5EF4-FFF2-40B4-BE49-F238E27FC236}">
                <a16:creationId xmlns:a16="http://schemas.microsoft.com/office/drawing/2014/main" id="{0F358BAA-9C8A-4E17-BAD8-32FD6FFEA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Color Fill">
            <a:extLst>
              <a:ext uri="{FF2B5EF4-FFF2-40B4-BE49-F238E27FC236}">
                <a16:creationId xmlns:a16="http://schemas.microsoft.com/office/drawing/2014/main" id="{4D6F41A4-BEE3-4935-9371-4ADEA67A22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52" name="Group 31">
            <a:extLst>
              <a:ext uri="{FF2B5EF4-FFF2-40B4-BE49-F238E27FC236}">
                <a16:creationId xmlns:a16="http://schemas.microsoft.com/office/drawing/2014/main" id="{7726F010-956A-40BC-8A1F-8002DC729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351566" y="0"/>
            <a:ext cx="3840434" cy="6858000"/>
            <a:chOff x="8351565" y="0"/>
            <a:chExt cx="3840434" cy="6858000"/>
          </a:xfrm>
        </p:grpSpPr>
        <p:sp>
          <p:nvSpPr>
            <p:cNvPr id="53" name="Oval 32">
              <a:extLst>
                <a:ext uri="{FF2B5EF4-FFF2-40B4-BE49-F238E27FC236}">
                  <a16:creationId xmlns:a16="http://schemas.microsoft.com/office/drawing/2014/main" id="{D386E468-0048-46C4-ADDD-FBE7A6AE9F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60165" y="519204"/>
              <a:ext cx="474635" cy="47463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54" name="Freeform: Shape 33">
              <a:extLst>
                <a:ext uri="{FF2B5EF4-FFF2-40B4-BE49-F238E27FC236}">
                  <a16:creationId xmlns:a16="http://schemas.microsoft.com/office/drawing/2014/main" id="{C5B35ED4-0C31-4C8C-A45E-6A3EDEAB2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5871" y="0"/>
              <a:ext cx="2955657" cy="679194"/>
            </a:xfrm>
            <a:custGeom>
              <a:avLst/>
              <a:gdLst>
                <a:gd name="connsiteX0" fmla="*/ 0 w 2955657"/>
                <a:gd name="connsiteY0" fmla="*/ 0 h 679194"/>
                <a:gd name="connsiteX1" fmla="*/ 2955657 w 2955657"/>
                <a:gd name="connsiteY1" fmla="*/ 0 h 679194"/>
                <a:gd name="connsiteX2" fmla="*/ 2892839 w 2955657"/>
                <a:gd name="connsiteY2" fmla="*/ 84007 h 679194"/>
                <a:gd name="connsiteX3" fmla="*/ 1630760 w 2955657"/>
                <a:gd name="connsiteY3" fmla="*/ 679194 h 679194"/>
                <a:gd name="connsiteX4" fmla="*/ 0 w 2955657"/>
                <a:gd name="connsiteY4" fmla="*/ 679194 h 679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5657" h="679194">
                  <a:moveTo>
                    <a:pt x="0" y="0"/>
                  </a:moveTo>
                  <a:lnTo>
                    <a:pt x="2955657" y="0"/>
                  </a:lnTo>
                  <a:lnTo>
                    <a:pt x="2892839" y="84007"/>
                  </a:lnTo>
                  <a:cubicBezTo>
                    <a:pt x="2592855" y="447504"/>
                    <a:pt x="2138868" y="679194"/>
                    <a:pt x="1630760" y="679194"/>
                  </a:cubicBezTo>
                  <a:lnTo>
                    <a:pt x="0" y="67919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55" name="Freeform: Shape 34">
              <a:extLst>
                <a:ext uri="{FF2B5EF4-FFF2-40B4-BE49-F238E27FC236}">
                  <a16:creationId xmlns:a16="http://schemas.microsoft.com/office/drawing/2014/main" id="{B40A1EF3-FA93-48F4-9F82-BC0C796357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51565" y="4121414"/>
              <a:ext cx="3266317" cy="2736586"/>
            </a:xfrm>
            <a:custGeom>
              <a:avLst/>
              <a:gdLst>
                <a:gd name="connsiteX0" fmla="*/ 1635557 w 3266317"/>
                <a:gd name="connsiteY0" fmla="*/ 0 h 2736586"/>
                <a:gd name="connsiteX1" fmla="*/ 3266317 w 3266317"/>
                <a:gd name="connsiteY1" fmla="*/ 0 h 2736586"/>
                <a:gd name="connsiteX2" fmla="*/ 3266317 w 3266317"/>
                <a:gd name="connsiteY2" fmla="*/ 1630760 h 2736586"/>
                <a:gd name="connsiteX3" fmla="*/ 2892838 w 3266317"/>
                <a:gd name="connsiteY3" fmla="*/ 2671131 h 2736586"/>
                <a:gd name="connsiteX4" fmla="*/ 2833348 w 3266317"/>
                <a:gd name="connsiteY4" fmla="*/ 2736586 h 2736586"/>
                <a:gd name="connsiteX5" fmla="*/ 0 w 3266317"/>
                <a:gd name="connsiteY5" fmla="*/ 2736586 h 2736586"/>
                <a:gd name="connsiteX6" fmla="*/ 0 w 3266317"/>
                <a:gd name="connsiteY6" fmla="*/ 1635558 h 2736586"/>
                <a:gd name="connsiteX7" fmla="*/ 1635557 w 3266317"/>
                <a:gd name="connsiteY7" fmla="*/ 0 h 2736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66317" h="2736586">
                  <a:moveTo>
                    <a:pt x="1635557" y="0"/>
                  </a:moveTo>
                  <a:lnTo>
                    <a:pt x="3266317" y="0"/>
                  </a:lnTo>
                  <a:lnTo>
                    <a:pt x="3266317" y="1630760"/>
                  </a:lnTo>
                  <a:cubicBezTo>
                    <a:pt x="3266317" y="2025955"/>
                    <a:pt x="3126159" y="2388411"/>
                    <a:pt x="2892838" y="2671131"/>
                  </a:cubicBezTo>
                  <a:lnTo>
                    <a:pt x="2833348" y="2736586"/>
                  </a:lnTo>
                  <a:lnTo>
                    <a:pt x="0" y="2736586"/>
                  </a:lnTo>
                  <a:lnTo>
                    <a:pt x="0" y="1635558"/>
                  </a:lnTo>
                  <a:cubicBezTo>
                    <a:pt x="0" y="732255"/>
                    <a:pt x="732254" y="0"/>
                    <a:pt x="1635557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56" name="Freeform: Shape 35">
              <a:extLst>
                <a:ext uri="{FF2B5EF4-FFF2-40B4-BE49-F238E27FC236}">
                  <a16:creationId xmlns:a16="http://schemas.microsoft.com/office/drawing/2014/main" id="{A985F09D-6969-44D0-B04F-4EDE0FEDAF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755674" y="3386384"/>
              <a:ext cx="436325" cy="1309674"/>
            </a:xfrm>
            <a:custGeom>
              <a:avLst/>
              <a:gdLst>
                <a:gd name="connsiteX0" fmla="*/ 470325 w 477612"/>
                <a:gd name="connsiteY0" fmla="*/ 0 h 1433600"/>
                <a:gd name="connsiteX1" fmla="*/ 475607 w 477612"/>
                <a:gd name="connsiteY1" fmla="*/ 3701 h 1433600"/>
                <a:gd name="connsiteX2" fmla="*/ 477612 w 477612"/>
                <a:gd name="connsiteY2" fmla="*/ 5160 h 1433600"/>
                <a:gd name="connsiteX3" fmla="*/ 477612 w 477612"/>
                <a:gd name="connsiteY3" fmla="*/ 1428441 h 1433600"/>
                <a:gd name="connsiteX4" fmla="*/ 475607 w 477612"/>
                <a:gd name="connsiteY4" fmla="*/ 1429900 h 1433600"/>
                <a:gd name="connsiteX5" fmla="*/ 470325 w 477612"/>
                <a:gd name="connsiteY5" fmla="*/ 1433600 h 1433600"/>
                <a:gd name="connsiteX6" fmla="*/ 0 w 477612"/>
                <a:gd name="connsiteY6" fmla="*/ 716800 h 1433600"/>
                <a:gd name="connsiteX7" fmla="*/ 470325 w 477612"/>
                <a:gd name="connsiteY7" fmla="*/ 0 h 143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7612" h="1433600">
                  <a:moveTo>
                    <a:pt x="470325" y="0"/>
                  </a:moveTo>
                  <a:cubicBezTo>
                    <a:pt x="470325" y="0"/>
                    <a:pt x="472162" y="1254"/>
                    <a:pt x="475607" y="3701"/>
                  </a:cubicBezTo>
                  <a:lnTo>
                    <a:pt x="477612" y="5160"/>
                  </a:lnTo>
                  <a:lnTo>
                    <a:pt x="477612" y="1428441"/>
                  </a:lnTo>
                  <a:lnTo>
                    <a:pt x="475607" y="1429900"/>
                  </a:lnTo>
                  <a:cubicBezTo>
                    <a:pt x="472162" y="1432347"/>
                    <a:pt x="470325" y="1433600"/>
                    <a:pt x="470325" y="1433600"/>
                  </a:cubicBezTo>
                  <a:cubicBezTo>
                    <a:pt x="470325" y="1433600"/>
                    <a:pt x="0" y="1112672"/>
                    <a:pt x="0" y="716800"/>
                  </a:cubicBezTo>
                  <a:cubicBezTo>
                    <a:pt x="0" y="320929"/>
                    <a:pt x="470325" y="0"/>
                    <a:pt x="470325" y="0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20000"/>
                  <a:lumOff val="80000"/>
                </a:schemeClr>
              </a:fgClr>
              <a:bgClr>
                <a:schemeClr val="accent4">
                  <a:lumMod val="60000"/>
                  <a:lumOff val="40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57" name="Graphic 9">
              <a:extLst>
                <a:ext uri="{FF2B5EF4-FFF2-40B4-BE49-F238E27FC236}">
                  <a16:creationId xmlns:a16="http://schemas.microsoft.com/office/drawing/2014/main" id="{003913A0-A3C0-4ED8-8920-318068FBC4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5870" y="791588"/>
              <a:ext cx="3232012" cy="3232012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</p:grpSp>
      <p:sp>
        <p:nvSpPr>
          <p:cNvPr id="58" name="Texture">
            <a:extLst>
              <a:ext uri="{FF2B5EF4-FFF2-40B4-BE49-F238E27FC236}">
                <a16:creationId xmlns:a16="http://schemas.microsoft.com/office/drawing/2014/main" id="{7FE1D329-7CB2-4DF5-B0C0-36DD19EBC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59" name="Background Fill">
            <a:extLst>
              <a:ext uri="{FF2B5EF4-FFF2-40B4-BE49-F238E27FC236}">
                <a16:creationId xmlns:a16="http://schemas.microsoft.com/office/drawing/2014/main" id="{B6D694DB-A3FC-4F14-A225-17BEBA44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 descr="Fästisar med frågetecken">
            <a:extLst>
              <a:ext uri="{FF2B5EF4-FFF2-40B4-BE49-F238E27FC236}">
                <a16:creationId xmlns:a16="http://schemas.microsoft.com/office/drawing/2014/main" id="{F5F659EE-E5BE-9C4F-E296-3D1E84028946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rcRect t="10152" r="-1" b="5557"/>
          <a:stretch/>
        </p:blipFill>
        <p:spPr>
          <a:xfrm>
            <a:off x="20" y="10"/>
            <a:ext cx="12188921" cy="685799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91C98834-BC51-7EAB-B0FB-BE12D5CBB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4583" y="686020"/>
            <a:ext cx="5859787" cy="274298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3800">
                <a:solidFill>
                  <a:srgbClr val="FFFFFF"/>
                </a:solidFill>
              </a:rPr>
              <a:t>ÖNSKEMÅL FRÅN PENSIONÄRSGRUPPEN?</a:t>
            </a:r>
          </a:p>
        </p:txBody>
      </p:sp>
      <p:grpSp>
        <p:nvGrpSpPr>
          <p:cNvPr id="60" name="Group 42">
            <a:extLst>
              <a:ext uri="{FF2B5EF4-FFF2-40B4-BE49-F238E27FC236}">
                <a16:creationId xmlns:a16="http://schemas.microsoft.com/office/drawing/2014/main" id="{3A87D413-7BAA-462C-B2E4-D3E7F1B849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7C2E2750-B9DE-455A-B750-2FAFF87D80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1" name="Graphic 9">
              <a:extLst>
                <a:ext uri="{FF2B5EF4-FFF2-40B4-BE49-F238E27FC236}">
                  <a16:creationId xmlns:a16="http://schemas.microsoft.com/office/drawing/2014/main" id="{A77A1618-AFD3-49E5-A4AC-89FA51FA99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DA76DC57-ED9C-40FB-A897-CDD7D62229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BB714E6-B071-4696-ACD5-A9A96F929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48" name="Graphic 9">
              <a:extLst>
                <a:ext uri="{FF2B5EF4-FFF2-40B4-BE49-F238E27FC236}">
                  <a16:creationId xmlns:a16="http://schemas.microsoft.com/office/drawing/2014/main" id="{A303CB3D-0086-4A58-BDAE-F18B143EE4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9" name="Graphic 9">
              <a:extLst>
                <a:ext uri="{FF2B5EF4-FFF2-40B4-BE49-F238E27FC236}">
                  <a16:creationId xmlns:a16="http://schemas.microsoft.com/office/drawing/2014/main" id="{8AB02D57-74BD-4B38-94E0-EF2F291E09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0434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ropicVTI">
  <a:themeElements>
    <a:clrScheme name="Tropic">
      <a:dk1>
        <a:srgbClr val="000000"/>
      </a:dk1>
      <a:lt1>
        <a:sysClr val="window" lastClr="FFFFFF"/>
      </a:lt1>
      <a:dk2>
        <a:srgbClr val="09392F"/>
      </a:dk2>
      <a:lt2>
        <a:srgbClr val="ECF0F0"/>
      </a:lt2>
      <a:accent1>
        <a:srgbClr val="1EBE9B"/>
      </a:accent1>
      <a:accent2>
        <a:srgbClr val="FD7C7C"/>
      </a:accent2>
      <a:accent3>
        <a:srgbClr val="7DA8B5"/>
      </a:accent3>
      <a:accent4>
        <a:srgbClr val="168E74"/>
      </a:accent4>
      <a:accent5>
        <a:srgbClr val="FB7365"/>
      </a:accent5>
      <a:accent6>
        <a:srgbClr val="D39B17"/>
      </a:accent6>
      <a:hlink>
        <a:srgbClr val="EF08F7"/>
      </a:hlink>
      <a:folHlink>
        <a:srgbClr val="8477FE"/>
      </a:folHlink>
    </a:clrScheme>
    <a:fontScheme name="Tropic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opicVTI" id="{DE8751F2-0439-4D1D-A674-AFC241C9701D}" vid="{C41D9140-98E0-4A26-97C4-97FDCB8D6E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94</Words>
  <Application>Microsoft Office PowerPoint</Application>
  <PresentationFormat>Bredbild</PresentationFormat>
  <Paragraphs>24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9" baseType="lpstr">
      <vt:lpstr>Arial</vt:lpstr>
      <vt:lpstr>Gill Sans Nova</vt:lpstr>
      <vt:lpstr>TropicVTI</vt:lpstr>
      <vt:lpstr>KULTUR, PARK, FRITID</vt:lpstr>
      <vt:lpstr>KULTUR</vt:lpstr>
      <vt:lpstr>PARK</vt:lpstr>
      <vt:lpstr>FRITID</vt:lpstr>
      <vt:lpstr>FRÅGOR</vt:lpstr>
      <vt:lpstr>ÖNSKEMÅL FRÅN PENSIONÄRSGRUPPEN?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Elisabeth Lindberg</dc:creator>
  <cp:lastModifiedBy>Zara Berg</cp:lastModifiedBy>
  <cp:revision>2</cp:revision>
  <dcterms:created xsi:type="dcterms:W3CDTF">2025-03-03T21:24:15Z</dcterms:created>
  <dcterms:modified xsi:type="dcterms:W3CDTF">2025-03-10T06:46:04Z</dcterms:modified>
</cp:coreProperties>
</file>